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7" r:id="rId3"/>
    <p:sldId id="319" r:id="rId4"/>
    <p:sldId id="320" r:id="rId5"/>
    <p:sldId id="269" r:id="rId6"/>
    <p:sldId id="312" r:id="rId7"/>
    <p:sldId id="288" r:id="rId8"/>
    <p:sldId id="314" r:id="rId9"/>
    <p:sldId id="307" r:id="rId10"/>
    <p:sldId id="309" r:id="rId11"/>
    <p:sldId id="308" r:id="rId12"/>
    <p:sldId id="289" r:id="rId13"/>
    <p:sldId id="306" r:id="rId14"/>
    <p:sldId id="290" r:id="rId15"/>
    <p:sldId id="265" r:id="rId16"/>
    <p:sldId id="296" r:id="rId17"/>
    <p:sldId id="301" r:id="rId18"/>
    <p:sldId id="305" r:id="rId19"/>
    <p:sldId id="266" r:id="rId20"/>
    <p:sldId id="268" r:id="rId21"/>
    <p:sldId id="291" r:id="rId22"/>
    <p:sldId id="294" r:id="rId23"/>
    <p:sldId id="292" r:id="rId24"/>
    <p:sldId id="295" r:id="rId25"/>
    <p:sldId id="318" r:id="rId26"/>
    <p:sldId id="257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BEA01B-1E2E-4251-B1A9-9245024A8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7743FE-8668-4D2A-A469-7D6187277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39017D-8F5A-4AD2-AC95-E950591D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893779-5511-49D5-A51B-F1610B65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9C78CB-E65C-42AB-8E69-CF819A51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72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E00F94-6CF9-4BE9-B554-571A5975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A86A50-5843-4A8A-8C0B-57F75CD0A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65896C-8BBD-4C66-8FC4-2DE969A4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5956E2-1B37-419C-87AF-1A253451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F7870E-09B7-45C1-A344-A1DBB44D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39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B97846-22E3-4EEB-9560-60CF90A0F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17B4C5-0446-4B07-BEE9-0B7FA03B4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3C297C-D307-4AB1-8047-F923E0AA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350C1C-3CCB-4524-BFD0-6A5D05DF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89A4E-F654-4E00-8EF4-10546E27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02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33BDA-558B-41F0-88D4-422CE5B1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A5ED93-1958-491C-A200-95C36DE31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4164D6-B34D-4A9D-8E2B-4474E11B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6A1D8E-5D13-4A64-B679-C3965827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775713-320C-4144-A9E0-562557A8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11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E80D1E-8DCE-47A1-AE6F-1A48A2F5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35C45D-28EB-4C3C-B00D-5CF556A67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B42332-698B-42F7-9ADF-39B9FBBB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093AAF-AC67-47CF-B859-14992CA4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D598FB-2F9F-40A2-9BB3-5D9245D7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95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666CE8-024C-4AFF-9C51-52C1D418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408420-C245-49A0-8C2E-728180744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5222B1-BA5A-4DCF-BB3D-003CEB2D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B3EF0E-35CA-4CA5-9962-047F2122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29B437-79F4-4B10-B29D-CDAF1DCA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271D37-6853-4009-969E-6FE78F09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04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0B108-CFE9-4E3A-82D8-0D5EEDE2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0920D2-0A7D-4548-80DD-EE6C0D2AC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FE3457-9B1E-4093-93CB-57FBAB07E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5314574-FD9D-4907-B53C-8A0B2593F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0BA59BB-5D1B-4EEB-9D8A-6ACBA0977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0F695D6-390E-4E49-835E-03F9A4A1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5E2E1A-2955-4475-AD3E-4EC7966E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B7F0E81-53BC-48F0-87BC-76CF301A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9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50F324-233E-46B6-B464-CC0EC39A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BE4D2F3-AF76-4675-9201-E2BECC05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8B830F-508E-4940-A612-A9E09222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10B661-11DB-4389-B43B-BE171FC1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19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6104F12-4CF3-473D-B4B1-EBA1F93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E675F24-B5EA-4EEC-B422-1EDC8398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F164C5-CBCD-42DF-BF3D-D1E0734E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38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4B08E0-42E9-4C43-BAFE-5B0932D5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767225-9412-46A8-91D3-F3631E739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249FF9-4DEC-4F2F-84F2-F5B3B738B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45015F-2D68-432C-9604-417A3206D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24F9B1-07F6-41C7-BB9C-CF0B6041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A18F91-1B46-4F96-B3E1-B777C1A6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19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9EF43B-BE91-4A48-8700-03E0E942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3A21674-F084-424B-9DE4-847D6CE3A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851D0C8-BA38-4304-ACF8-AD26E3644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4107F5-0035-482B-A644-B26EF25B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1445AA-C7AF-46C4-8A27-9171F766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FBCA39-27B4-40BE-9ABA-D9FC17EA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30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0431907-1444-40FA-ACE0-DC5C1C62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D4F9DC-B80C-4062-BE0D-060CA66C1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A9CC11-52A4-4718-A6E7-80B173163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3315-261D-4FF4-B405-DED7B459784C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BB4DCD-64BA-4478-BAE7-67E8FC654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043267-7F7A-4B8E-B108-BE9D47628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6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0C360A-9327-4A8A-854B-107FBC077A80}"/>
              </a:ext>
            </a:extLst>
          </p:cNvPr>
          <p:cNvSpPr/>
          <p:nvPr/>
        </p:nvSpPr>
        <p:spPr>
          <a:xfrm>
            <a:off x="625808" y="1540999"/>
            <a:ext cx="5470191" cy="5073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4F07F2A-C12E-4466-8F2B-19C273B79807}"/>
              </a:ext>
            </a:extLst>
          </p:cNvPr>
          <p:cNvSpPr/>
          <p:nvPr/>
        </p:nvSpPr>
        <p:spPr>
          <a:xfrm>
            <a:off x="6418052" y="1561543"/>
            <a:ext cx="2761498" cy="2561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222292-897F-4584-A98F-0CFBA582C006}"/>
              </a:ext>
            </a:extLst>
          </p:cNvPr>
          <p:cNvSpPr txBox="1"/>
          <p:nvPr/>
        </p:nvSpPr>
        <p:spPr>
          <a:xfrm>
            <a:off x="1630922" y="29429"/>
            <a:ext cx="818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どちらがこんでいるでしょう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23EB84-252C-4824-A2C5-E1F7724AB6A4}"/>
              </a:ext>
            </a:extLst>
          </p:cNvPr>
          <p:cNvSpPr txBox="1"/>
          <p:nvPr/>
        </p:nvSpPr>
        <p:spPr>
          <a:xfrm>
            <a:off x="2560684" y="82848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6DFAEE-58E2-4376-A90F-713D8C9FE050}"/>
              </a:ext>
            </a:extLst>
          </p:cNvPr>
          <p:cNvSpPr txBox="1"/>
          <p:nvPr/>
        </p:nvSpPr>
        <p:spPr>
          <a:xfrm>
            <a:off x="7054221" y="82848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Ｂ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7766754-C0F4-4D36-ACE0-3723FF2DEF53}"/>
              </a:ext>
            </a:extLst>
          </p:cNvPr>
          <p:cNvSpPr/>
          <p:nvPr/>
        </p:nvSpPr>
        <p:spPr>
          <a:xfrm>
            <a:off x="1310051" y="2374325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3D550E7-D78F-41C2-9276-1C5A0183F330}"/>
              </a:ext>
            </a:extLst>
          </p:cNvPr>
          <p:cNvSpPr/>
          <p:nvPr/>
        </p:nvSpPr>
        <p:spPr>
          <a:xfrm>
            <a:off x="2851052" y="2418100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6E7B8A3-E6F1-4E11-AD7A-8490328876C2}"/>
              </a:ext>
            </a:extLst>
          </p:cNvPr>
          <p:cNvSpPr/>
          <p:nvPr/>
        </p:nvSpPr>
        <p:spPr>
          <a:xfrm>
            <a:off x="1339949" y="5209892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8B83434-EB84-4A75-B794-F7A55E60BC86}"/>
              </a:ext>
            </a:extLst>
          </p:cNvPr>
          <p:cNvSpPr/>
          <p:nvPr/>
        </p:nvSpPr>
        <p:spPr>
          <a:xfrm>
            <a:off x="4414858" y="3752263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A3852CF6-0925-4CE3-9A1E-497E8D7ECFC2}"/>
              </a:ext>
            </a:extLst>
          </p:cNvPr>
          <p:cNvSpPr/>
          <p:nvPr/>
        </p:nvSpPr>
        <p:spPr>
          <a:xfrm>
            <a:off x="4414858" y="2400515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022F8A5B-81D5-4CE1-AA89-41BA6EDFB654}"/>
              </a:ext>
            </a:extLst>
          </p:cNvPr>
          <p:cNvSpPr/>
          <p:nvPr/>
        </p:nvSpPr>
        <p:spPr>
          <a:xfrm>
            <a:off x="7995928" y="2516758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E4283925-703D-4C9B-8DC0-3A3F23BE2D84}"/>
              </a:ext>
            </a:extLst>
          </p:cNvPr>
          <p:cNvSpPr/>
          <p:nvPr/>
        </p:nvSpPr>
        <p:spPr>
          <a:xfrm>
            <a:off x="2834585" y="3752263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8C43D17-0DEF-47A2-B4D4-5EB7F149C23E}"/>
              </a:ext>
            </a:extLst>
          </p:cNvPr>
          <p:cNvSpPr/>
          <p:nvPr/>
        </p:nvSpPr>
        <p:spPr>
          <a:xfrm>
            <a:off x="1305607" y="3752263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1182A99-A095-4A22-81E9-D5970D072A35}"/>
              </a:ext>
            </a:extLst>
          </p:cNvPr>
          <p:cNvSpPr/>
          <p:nvPr/>
        </p:nvSpPr>
        <p:spPr>
          <a:xfrm>
            <a:off x="2864482" y="5209892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507C1DCD-27A5-45C8-8AF5-6DB4B48576A4}"/>
              </a:ext>
            </a:extLst>
          </p:cNvPr>
          <p:cNvSpPr/>
          <p:nvPr/>
        </p:nvSpPr>
        <p:spPr>
          <a:xfrm>
            <a:off x="4414858" y="5209892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41A3DE46-DE8F-422F-A1E4-BB52F154F2B5}"/>
              </a:ext>
            </a:extLst>
          </p:cNvPr>
          <p:cNvSpPr/>
          <p:nvPr/>
        </p:nvSpPr>
        <p:spPr>
          <a:xfrm>
            <a:off x="6869034" y="2505837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DB7423B-8C62-4098-BBC2-46098705EFEC}"/>
              </a:ext>
            </a:extLst>
          </p:cNvPr>
          <p:cNvSpPr txBox="1"/>
          <p:nvPr/>
        </p:nvSpPr>
        <p:spPr>
          <a:xfrm>
            <a:off x="6666897" y="4587115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　　と</a:t>
            </a:r>
            <a:r>
              <a:rPr kumimoji="1" lang="ja-JP" altLang="en-US" sz="4800" b="1" dirty="0">
                <a:solidFill>
                  <a:schemeClr val="accent2"/>
                </a:solidFill>
              </a:rPr>
              <a:t>人数</a:t>
            </a:r>
            <a:r>
              <a:rPr kumimoji="1" lang="ja-JP" altLang="en-US" sz="4800" dirty="0"/>
              <a:t>が</a:t>
            </a:r>
            <a:endParaRPr kumimoji="1" lang="en-US" altLang="ja-JP" sz="4800" dirty="0"/>
          </a:p>
          <a:p>
            <a:r>
              <a:rPr lang="ja-JP" altLang="en-US" sz="4800" dirty="0"/>
              <a:t>わかればいい</a:t>
            </a:r>
            <a:endParaRPr kumimoji="1" lang="ja-JP" altLang="en-US" sz="48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A521D24-232A-4F49-B8CA-077698943E18}"/>
              </a:ext>
            </a:extLst>
          </p:cNvPr>
          <p:cNvSpPr/>
          <p:nvPr/>
        </p:nvSpPr>
        <p:spPr>
          <a:xfrm>
            <a:off x="6666897" y="4402894"/>
            <a:ext cx="1304896" cy="9613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64D740-6DBB-4DFB-891A-EB1E71AA3D12}"/>
              </a:ext>
            </a:extLst>
          </p:cNvPr>
          <p:cNvSpPr txBox="1"/>
          <p:nvPr/>
        </p:nvSpPr>
        <p:spPr>
          <a:xfrm>
            <a:off x="6664817" y="453324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>
                <a:solidFill>
                  <a:srgbClr val="00B050"/>
                </a:solidFill>
              </a:rPr>
              <a:t>広さ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111B62A-0CED-4FFC-8531-5C89B4FA67C7}"/>
              </a:ext>
            </a:extLst>
          </p:cNvPr>
          <p:cNvSpPr txBox="1"/>
          <p:nvPr/>
        </p:nvSpPr>
        <p:spPr>
          <a:xfrm>
            <a:off x="3265466" y="80019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４㎡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5A4E186-3E49-4C1F-A48A-7BA64C0946F5}"/>
              </a:ext>
            </a:extLst>
          </p:cNvPr>
          <p:cNvSpPr txBox="1"/>
          <p:nvPr/>
        </p:nvSpPr>
        <p:spPr>
          <a:xfrm>
            <a:off x="7814128" y="809248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/>
              <a:t>1</a:t>
            </a:r>
            <a:r>
              <a:rPr kumimoji="1" lang="ja-JP" altLang="en-US" sz="4800" dirty="0"/>
              <a:t>㎡</a:t>
            </a:r>
          </a:p>
        </p:txBody>
      </p:sp>
    </p:spTree>
    <p:extLst>
      <p:ext uri="{BB962C8B-B14F-4D97-AF65-F5344CB8AC3E}">
        <p14:creationId xmlns:p14="http://schemas.microsoft.com/office/powerpoint/2010/main" val="24140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3" grpId="0" animBg="1"/>
      <p:bldP spid="24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61470B9-8E82-447C-81A3-4F89F466C8BF}"/>
              </a:ext>
            </a:extLst>
          </p:cNvPr>
          <p:cNvSpPr/>
          <p:nvPr/>
        </p:nvSpPr>
        <p:spPr>
          <a:xfrm>
            <a:off x="5532569" y="12968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D934B31-CAB2-436C-83E9-CE04EC981D8A}"/>
              </a:ext>
            </a:extLst>
          </p:cNvPr>
          <p:cNvSpPr/>
          <p:nvPr/>
        </p:nvSpPr>
        <p:spPr>
          <a:xfrm>
            <a:off x="5531113" y="29252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F3BA402-C0AC-4773-BB4C-516DCF036598}"/>
              </a:ext>
            </a:extLst>
          </p:cNvPr>
          <p:cNvSpPr/>
          <p:nvPr/>
        </p:nvSpPr>
        <p:spPr>
          <a:xfrm>
            <a:off x="6086475" y="237686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265F526-8348-45EB-B186-DAF686357328}"/>
              </a:ext>
            </a:extLst>
          </p:cNvPr>
          <p:cNvSpPr/>
          <p:nvPr/>
        </p:nvSpPr>
        <p:spPr>
          <a:xfrm>
            <a:off x="6599369" y="129686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99B46D0-C634-4DE8-9805-DC7AA305F1F2}"/>
              </a:ext>
            </a:extLst>
          </p:cNvPr>
          <p:cNvSpPr/>
          <p:nvPr/>
        </p:nvSpPr>
        <p:spPr>
          <a:xfrm>
            <a:off x="6086475" y="183647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6CE351A-F7D3-47F1-BEB8-67960E672B77}"/>
              </a:ext>
            </a:extLst>
          </p:cNvPr>
          <p:cNvSpPr/>
          <p:nvPr/>
        </p:nvSpPr>
        <p:spPr>
          <a:xfrm>
            <a:off x="6610385" y="292194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6C44BA9-7202-4705-834E-8240C21A3DEE}"/>
              </a:ext>
            </a:extLst>
          </p:cNvPr>
          <p:cNvSpPr/>
          <p:nvPr/>
        </p:nvSpPr>
        <p:spPr>
          <a:xfrm rot="5400000">
            <a:off x="10074177" y="264956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03F1E96-8527-4CDD-9D04-536F7F437D4A}"/>
              </a:ext>
            </a:extLst>
          </p:cNvPr>
          <p:cNvSpPr/>
          <p:nvPr/>
        </p:nvSpPr>
        <p:spPr>
          <a:xfrm rot="5400000">
            <a:off x="10071276" y="157948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F9C19CB-4809-487B-994F-451505FEF6C3}"/>
              </a:ext>
            </a:extLst>
          </p:cNvPr>
          <p:cNvSpPr/>
          <p:nvPr/>
        </p:nvSpPr>
        <p:spPr>
          <a:xfrm rot="5400000">
            <a:off x="6872294" y="210647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D5156B2-90DD-43DB-986A-0D71D73221FA}"/>
              </a:ext>
            </a:extLst>
          </p:cNvPr>
          <p:cNvSpPr/>
          <p:nvPr/>
        </p:nvSpPr>
        <p:spPr>
          <a:xfrm rot="5400000">
            <a:off x="5270633" y="211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2751C4-2D65-43E6-804A-064E7B5E8DC7}"/>
              </a:ext>
            </a:extLst>
          </p:cNvPr>
          <p:cNvGrpSpPr/>
          <p:nvPr/>
        </p:nvGrpSpPr>
        <p:grpSpPr>
          <a:xfrm>
            <a:off x="557596" y="1296851"/>
            <a:ext cx="2157053" cy="1620012"/>
            <a:chOff x="557596" y="1296851"/>
            <a:chExt cx="2157053" cy="1620012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60E6E230-D2F9-47FE-B393-02EB34828E3E}"/>
                </a:ext>
              </a:extLst>
            </p:cNvPr>
            <p:cNvSpPr/>
            <p:nvPr/>
          </p:nvSpPr>
          <p:spPr>
            <a:xfrm>
              <a:off x="558324" y="1296851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1864FA34-4746-4520-9420-95759C4D004C}"/>
                </a:ext>
              </a:extLst>
            </p:cNvPr>
            <p:cNvSpPr/>
            <p:nvPr/>
          </p:nvSpPr>
          <p:spPr>
            <a:xfrm>
              <a:off x="1093180" y="237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F93A500-E912-41D9-AD25-E756F23B6CEE}"/>
                </a:ext>
              </a:extLst>
            </p:cNvPr>
            <p:cNvSpPr/>
            <p:nvPr/>
          </p:nvSpPr>
          <p:spPr>
            <a:xfrm>
              <a:off x="1634649" y="129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5C099EEF-7643-4BC4-9F05-7C65B5CB5B05}"/>
                </a:ext>
              </a:extLst>
            </p:cNvPr>
            <p:cNvSpPr/>
            <p:nvPr/>
          </p:nvSpPr>
          <p:spPr>
            <a:xfrm>
              <a:off x="1093180" y="183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A4940057-73E1-48BC-8179-C8D22AE4928D}"/>
                </a:ext>
              </a:extLst>
            </p:cNvPr>
            <p:cNvSpPr/>
            <p:nvPr/>
          </p:nvSpPr>
          <p:spPr>
            <a:xfrm rot="5400000">
              <a:off x="1898049" y="210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1C681E96-9238-42CB-818F-3001C72BCB8F}"/>
                </a:ext>
              </a:extLst>
            </p:cNvPr>
            <p:cNvSpPr/>
            <p:nvPr/>
          </p:nvSpPr>
          <p:spPr>
            <a:xfrm rot="5400000">
              <a:off x="287596" y="210152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2373D48-FACA-4665-8950-1DA1E7399D5F}"/>
              </a:ext>
            </a:extLst>
          </p:cNvPr>
          <p:cNvGrpSpPr/>
          <p:nvPr/>
        </p:nvGrpSpPr>
        <p:grpSpPr>
          <a:xfrm>
            <a:off x="2976210" y="1293445"/>
            <a:ext cx="2168775" cy="1624200"/>
            <a:chOff x="2976210" y="1293445"/>
            <a:chExt cx="2168775" cy="1624200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CB93B95-26F3-4449-8D9A-E7DA2645BDBD}"/>
                </a:ext>
              </a:extLst>
            </p:cNvPr>
            <p:cNvSpPr/>
            <p:nvPr/>
          </p:nvSpPr>
          <p:spPr>
            <a:xfrm>
              <a:off x="2976210" y="12934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39B4CC46-89EA-4808-BB72-45E908511177}"/>
                </a:ext>
              </a:extLst>
            </p:cNvPr>
            <p:cNvSpPr/>
            <p:nvPr/>
          </p:nvSpPr>
          <p:spPr>
            <a:xfrm>
              <a:off x="3528650" y="237419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FD616F2-BB3D-4EBF-90C5-9F057E2DBEA5}"/>
                </a:ext>
              </a:extLst>
            </p:cNvPr>
            <p:cNvSpPr/>
            <p:nvPr/>
          </p:nvSpPr>
          <p:spPr>
            <a:xfrm>
              <a:off x="4053268" y="1293457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97D6F2B5-D9C5-446C-9346-54781D0F7E44}"/>
                </a:ext>
              </a:extLst>
            </p:cNvPr>
            <p:cNvSpPr/>
            <p:nvPr/>
          </p:nvSpPr>
          <p:spPr>
            <a:xfrm>
              <a:off x="3528650" y="183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6AEA1820-EC00-4A93-94FE-D7FB95FD3853}"/>
                </a:ext>
              </a:extLst>
            </p:cNvPr>
            <p:cNvSpPr/>
            <p:nvPr/>
          </p:nvSpPr>
          <p:spPr>
            <a:xfrm rot="5400000">
              <a:off x="4334985" y="210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846F2F40-D8EA-42FC-A85C-EC78B072F93B}"/>
                </a:ext>
              </a:extLst>
            </p:cNvPr>
            <p:cNvSpPr/>
            <p:nvPr/>
          </p:nvSpPr>
          <p:spPr>
            <a:xfrm rot="5400000">
              <a:off x="2714274" y="21076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C11F247-F18A-42BB-AF22-FC287D1BDD97}"/>
              </a:ext>
            </a:extLst>
          </p:cNvPr>
          <p:cNvSpPr/>
          <p:nvPr/>
        </p:nvSpPr>
        <p:spPr>
          <a:xfrm>
            <a:off x="8192263" y="130948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C9E34A6B-13ED-418D-8329-C2C00A885CD1}"/>
              </a:ext>
            </a:extLst>
          </p:cNvPr>
          <p:cNvSpPr/>
          <p:nvPr/>
        </p:nvSpPr>
        <p:spPr>
          <a:xfrm>
            <a:off x="8190807" y="292030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312677F-1D6C-4173-A11F-26A52A6DDBCA}"/>
              </a:ext>
            </a:extLst>
          </p:cNvPr>
          <p:cNvSpPr/>
          <p:nvPr/>
        </p:nvSpPr>
        <p:spPr>
          <a:xfrm>
            <a:off x="8735911" y="238143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501D08C-4E48-4CFD-BDD2-0045938F3477}"/>
              </a:ext>
            </a:extLst>
          </p:cNvPr>
          <p:cNvSpPr/>
          <p:nvPr/>
        </p:nvSpPr>
        <p:spPr>
          <a:xfrm>
            <a:off x="9269321" y="1309497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2C0A5C9-3565-4AF4-992B-6AC1452EFB0F}"/>
              </a:ext>
            </a:extLst>
          </p:cNvPr>
          <p:cNvSpPr/>
          <p:nvPr/>
        </p:nvSpPr>
        <p:spPr>
          <a:xfrm>
            <a:off x="8735911" y="184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8F1F7BF-3F90-4FD9-936F-A65715617E6B}"/>
              </a:ext>
            </a:extLst>
          </p:cNvPr>
          <p:cNvSpPr/>
          <p:nvPr/>
        </p:nvSpPr>
        <p:spPr>
          <a:xfrm>
            <a:off x="9270079" y="291699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C84D0B1-ABC1-44EB-AD77-F575A1F47BF6}"/>
              </a:ext>
            </a:extLst>
          </p:cNvPr>
          <p:cNvSpPr/>
          <p:nvPr/>
        </p:nvSpPr>
        <p:spPr>
          <a:xfrm rot="5400000">
            <a:off x="9541513" y="211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EEDEA4B-9EB7-473E-B0F9-817E03060631}"/>
              </a:ext>
            </a:extLst>
          </p:cNvPr>
          <p:cNvSpPr/>
          <p:nvPr/>
        </p:nvSpPr>
        <p:spPr>
          <a:xfrm rot="5400000">
            <a:off x="7930327" y="210610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3BB2FB0A-6C5B-45C1-96BC-6B800ECBE9E1}"/>
              </a:ext>
            </a:extLst>
          </p:cNvPr>
          <p:cNvSpPr/>
          <p:nvPr/>
        </p:nvSpPr>
        <p:spPr>
          <a:xfrm>
            <a:off x="966205" y="188000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5D26F434-C7D1-4C52-83CE-80B3C35B9F71}"/>
              </a:ext>
            </a:extLst>
          </p:cNvPr>
          <p:cNvSpPr/>
          <p:nvPr/>
        </p:nvSpPr>
        <p:spPr>
          <a:xfrm>
            <a:off x="1950119" y="1931523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8B6C50E4-8EEE-4355-A0FC-C321CCBA5B4E}"/>
              </a:ext>
            </a:extLst>
          </p:cNvPr>
          <p:cNvSpPr/>
          <p:nvPr/>
        </p:nvSpPr>
        <p:spPr>
          <a:xfrm>
            <a:off x="5933122" y="272456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AD7CFBA0-51B6-47E5-855A-CA8CA4A75191}"/>
              </a:ext>
            </a:extLst>
          </p:cNvPr>
          <p:cNvSpPr/>
          <p:nvPr/>
        </p:nvSpPr>
        <p:spPr>
          <a:xfrm>
            <a:off x="6892162" y="2669811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18915596-F4A7-4AF4-9FD1-590CAF3FA620}"/>
              </a:ext>
            </a:extLst>
          </p:cNvPr>
          <p:cNvSpPr/>
          <p:nvPr/>
        </p:nvSpPr>
        <p:spPr>
          <a:xfrm>
            <a:off x="5926083" y="1711487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57CD71A4-500F-4B24-A78E-0D4E85254CF4}"/>
              </a:ext>
            </a:extLst>
          </p:cNvPr>
          <p:cNvSpPr/>
          <p:nvPr/>
        </p:nvSpPr>
        <p:spPr>
          <a:xfrm>
            <a:off x="6958410" y="168407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A5538B8A-6585-4BAA-84D4-C26BA71BE21A}"/>
              </a:ext>
            </a:extLst>
          </p:cNvPr>
          <p:cNvSpPr/>
          <p:nvPr/>
        </p:nvSpPr>
        <p:spPr>
          <a:xfrm>
            <a:off x="3801251" y="235941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12E0A0E1-00F5-44BA-8A9B-19D5CBF595EC}"/>
              </a:ext>
            </a:extLst>
          </p:cNvPr>
          <p:cNvSpPr/>
          <p:nvPr/>
        </p:nvSpPr>
        <p:spPr>
          <a:xfrm>
            <a:off x="3379659" y="165694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C974C1E8-9A08-4618-A507-48D1ADACE471}"/>
              </a:ext>
            </a:extLst>
          </p:cNvPr>
          <p:cNvSpPr/>
          <p:nvPr/>
        </p:nvSpPr>
        <p:spPr>
          <a:xfrm>
            <a:off x="4363573" y="1708462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E04AD1AE-D6F4-4AF7-8ADA-3A774CE9E471}"/>
              </a:ext>
            </a:extLst>
          </p:cNvPr>
          <p:cNvSpPr/>
          <p:nvPr/>
        </p:nvSpPr>
        <p:spPr>
          <a:xfrm>
            <a:off x="8770528" y="263723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BEDCF5D-EAFA-42F9-8634-48AA5F9FB04B}"/>
              </a:ext>
            </a:extLst>
          </p:cNvPr>
          <p:cNvSpPr/>
          <p:nvPr/>
        </p:nvSpPr>
        <p:spPr>
          <a:xfrm>
            <a:off x="9869510" y="2637300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CB8EE224-5870-4255-A3CB-54A9E06F0C74}"/>
              </a:ext>
            </a:extLst>
          </p:cNvPr>
          <p:cNvSpPr/>
          <p:nvPr/>
        </p:nvSpPr>
        <p:spPr>
          <a:xfrm>
            <a:off x="8763489" y="1624155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682E2CEC-8DD2-4AD2-8B34-4EC2BE3B62BF}"/>
              </a:ext>
            </a:extLst>
          </p:cNvPr>
          <p:cNvSpPr/>
          <p:nvPr/>
        </p:nvSpPr>
        <p:spPr>
          <a:xfrm>
            <a:off x="9865107" y="160120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35E5CD6-6E8A-47E0-8F1F-BD8040938F8A}"/>
              </a:ext>
            </a:extLst>
          </p:cNvPr>
          <p:cNvSpPr txBox="1"/>
          <p:nvPr/>
        </p:nvSpPr>
        <p:spPr>
          <a:xfrm>
            <a:off x="661071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6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DBE1C58-2070-43B0-ACE7-5E5FFA8C4860}"/>
              </a:ext>
            </a:extLst>
          </p:cNvPr>
          <p:cNvSpPr txBox="1"/>
          <p:nvPr/>
        </p:nvSpPr>
        <p:spPr>
          <a:xfrm>
            <a:off x="1326777" y="33432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Ａ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DBC6A8D-0781-4839-837C-1FD2664F26A7}"/>
              </a:ext>
            </a:extLst>
          </p:cNvPr>
          <p:cNvSpPr txBox="1"/>
          <p:nvPr/>
        </p:nvSpPr>
        <p:spPr>
          <a:xfrm>
            <a:off x="3516285" y="29545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Ｂ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D806E1B-3428-4178-89D3-E51886A81C63}"/>
              </a:ext>
            </a:extLst>
          </p:cNvPr>
          <p:cNvSpPr txBox="1"/>
          <p:nvPr/>
        </p:nvSpPr>
        <p:spPr>
          <a:xfrm>
            <a:off x="9097299" y="31932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Ｄ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EB41C4B-2506-4ABA-9DF2-4F97E498C0EC}"/>
              </a:ext>
            </a:extLst>
          </p:cNvPr>
          <p:cNvSpPr txBox="1"/>
          <p:nvPr/>
        </p:nvSpPr>
        <p:spPr>
          <a:xfrm>
            <a:off x="6154993" y="30990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Ｃ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EFA2089C-1339-4D88-9283-5504BCFC89F4}"/>
              </a:ext>
            </a:extLst>
          </p:cNvPr>
          <p:cNvSpPr txBox="1"/>
          <p:nvPr/>
        </p:nvSpPr>
        <p:spPr>
          <a:xfrm>
            <a:off x="2836044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6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D83E018-CE3B-4724-9535-66CCEAE27644}"/>
              </a:ext>
            </a:extLst>
          </p:cNvPr>
          <p:cNvSpPr txBox="1"/>
          <p:nvPr/>
        </p:nvSpPr>
        <p:spPr>
          <a:xfrm>
            <a:off x="5476924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8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C2A4D7C-253C-4176-B9E5-C3F69B54C590}"/>
              </a:ext>
            </a:extLst>
          </p:cNvPr>
          <p:cNvSpPr txBox="1"/>
          <p:nvPr/>
        </p:nvSpPr>
        <p:spPr>
          <a:xfrm>
            <a:off x="8398347" y="805093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10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CEB3AFA-F13A-4954-A1E8-83D11EFAB38C}"/>
              </a:ext>
            </a:extLst>
          </p:cNvPr>
          <p:cNvSpPr txBox="1"/>
          <p:nvPr/>
        </p:nvSpPr>
        <p:spPr>
          <a:xfrm>
            <a:off x="1158022" y="290227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２人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1296D09-430E-452D-B15B-C59378C0149F}"/>
              </a:ext>
            </a:extLst>
          </p:cNvPr>
          <p:cNvSpPr txBox="1"/>
          <p:nvPr/>
        </p:nvSpPr>
        <p:spPr>
          <a:xfrm>
            <a:off x="3641018" y="290320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602D6BB-D482-4434-8750-C7DA850B34D8}"/>
              </a:ext>
            </a:extLst>
          </p:cNvPr>
          <p:cNvSpPr txBox="1"/>
          <p:nvPr/>
        </p:nvSpPr>
        <p:spPr>
          <a:xfrm>
            <a:off x="6172461" y="341612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A83BEBE-AA39-4192-A758-134EB6054548}"/>
              </a:ext>
            </a:extLst>
          </p:cNvPr>
          <p:cNvSpPr txBox="1"/>
          <p:nvPr/>
        </p:nvSpPr>
        <p:spPr>
          <a:xfrm>
            <a:off x="9295223" y="340344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B06D09E-349E-406F-88AE-9F55105AC2BA}"/>
              </a:ext>
            </a:extLst>
          </p:cNvPr>
          <p:cNvSpPr txBox="1"/>
          <p:nvPr/>
        </p:nvSpPr>
        <p:spPr>
          <a:xfrm>
            <a:off x="2141549" y="4789692"/>
            <a:ext cx="6955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ＢとＣはくらべられるの？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478C9BF-89BD-43AA-99A7-318D16A1BA96}"/>
              </a:ext>
            </a:extLst>
          </p:cNvPr>
          <p:cNvSpPr txBox="1"/>
          <p:nvPr/>
        </p:nvSpPr>
        <p:spPr>
          <a:xfrm>
            <a:off x="1950683" y="4024976"/>
            <a:ext cx="71799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へやの</a:t>
            </a:r>
            <a:r>
              <a:rPr lang="ja-JP" altLang="en-US" sz="4400" b="1" dirty="0"/>
              <a:t>広さも人数もちがう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9E3838E9-3D81-461D-BADF-DC52D0128182}"/>
              </a:ext>
            </a:extLst>
          </p:cNvPr>
          <p:cNvSpPr txBox="1"/>
          <p:nvPr/>
        </p:nvSpPr>
        <p:spPr>
          <a:xfrm>
            <a:off x="557596" y="5652638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ＢとＣはくらべられる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C397136B-E5B8-4CBD-A18F-61845DE72EDE}"/>
              </a:ext>
            </a:extLst>
          </p:cNvPr>
          <p:cNvSpPr txBox="1"/>
          <p:nvPr/>
        </p:nvSpPr>
        <p:spPr>
          <a:xfrm>
            <a:off x="5933122" y="5646623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ＢとＣはくらべられない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D7C2E82-8EAA-42EC-8E1A-468FCB88931A}"/>
              </a:ext>
            </a:extLst>
          </p:cNvPr>
          <p:cNvSpPr/>
          <p:nvPr/>
        </p:nvSpPr>
        <p:spPr>
          <a:xfrm>
            <a:off x="2836044" y="334327"/>
            <a:ext cx="5137990" cy="357880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8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6" grpId="0" animBg="1"/>
      <p:bldP spid="92" grpId="0"/>
      <p:bldP spid="9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61470B9-8E82-447C-81A3-4F89F466C8BF}"/>
              </a:ext>
            </a:extLst>
          </p:cNvPr>
          <p:cNvSpPr/>
          <p:nvPr/>
        </p:nvSpPr>
        <p:spPr>
          <a:xfrm>
            <a:off x="5532569" y="12968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D934B31-CAB2-436C-83E9-CE04EC981D8A}"/>
              </a:ext>
            </a:extLst>
          </p:cNvPr>
          <p:cNvSpPr/>
          <p:nvPr/>
        </p:nvSpPr>
        <p:spPr>
          <a:xfrm>
            <a:off x="5531113" y="29252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F3BA402-C0AC-4773-BB4C-516DCF036598}"/>
              </a:ext>
            </a:extLst>
          </p:cNvPr>
          <p:cNvSpPr/>
          <p:nvPr/>
        </p:nvSpPr>
        <p:spPr>
          <a:xfrm>
            <a:off x="6086475" y="237686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265F526-8348-45EB-B186-DAF686357328}"/>
              </a:ext>
            </a:extLst>
          </p:cNvPr>
          <p:cNvSpPr/>
          <p:nvPr/>
        </p:nvSpPr>
        <p:spPr>
          <a:xfrm>
            <a:off x="6599369" y="129686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99B46D0-C634-4DE8-9805-DC7AA305F1F2}"/>
              </a:ext>
            </a:extLst>
          </p:cNvPr>
          <p:cNvSpPr/>
          <p:nvPr/>
        </p:nvSpPr>
        <p:spPr>
          <a:xfrm>
            <a:off x="6086475" y="183647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6CE351A-F7D3-47F1-BEB8-67960E672B77}"/>
              </a:ext>
            </a:extLst>
          </p:cNvPr>
          <p:cNvSpPr/>
          <p:nvPr/>
        </p:nvSpPr>
        <p:spPr>
          <a:xfrm>
            <a:off x="6610385" y="292194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6C44BA9-7202-4705-834E-8240C21A3DEE}"/>
              </a:ext>
            </a:extLst>
          </p:cNvPr>
          <p:cNvSpPr/>
          <p:nvPr/>
        </p:nvSpPr>
        <p:spPr>
          <a:xfrm rot="5400000">
            <a:off x="10074177" y="264956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03F1E96-8527-4CDD-9D04-536F7F437D4A}"/>
              </a:ext>
            </a:extLst>
          </p:cNvPr>
          <p:cNvSpPr/>
          <p:nvPr/>
        </p:nvSpPr>
        <p:spPr>
          <a:xfrm rot="5400000">
            <a:off x="10071276" y="157948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F9C19CB-4809-487B-994F-451505FEF6C3}"/>
              </a:ext>
            </a:extLst>
          </p:cNvPr>
          <p:cNvSpPr/>
          <p:nvPr/>
        </p:nvSpPr>
        <p:spPr>
          <a:xfrm rot="5400000">
            <a:off x="6872294" y="210647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D5156B2-90DD-43DB-986A-0D71D73221FA}"/>
              </a:ext>
            </a:extLst>
          </p:cNvPr>
          <p:cNvSpPr/>
          <p:nvPr/>
        </p:nvSpPr>
        <p:spPr>
          <a:xfrm rot="5400000">
            <a:off x="5270633" y="211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2751C4-2D65-43E6-804A-064E7B5E8DC7}"/>
              </a:ext>
            </a:extLst>
          </p:cNvPr>
          <p:cNvGrpSpPr/>
          <p:nvPr/>
        </p:nvGrpSpPr>
        <p:grpSpPr>
          <a:xfrm>
            <a:off x="557596" y="1296851"/>
            <a:ext cx="2157053" cy="1620012"/>
            <a:chOff x="557596" y="1296851"/>
            <a:chExt cx="2157053" cy="1620012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60E6E230-D2F9-47FE-B393-02EB34828E3E}"/>
                </a:ext>
              </a:extLst>
            </p:cNvPr>
            <p:cNvSpPr/>
            <p:nvPr/>
          </p:nvSpPr>
          <p:spPr>
            <a:xfrm>
              <a:off x="558324" y="1296851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1864FA34-4746-4520-9420-95759C4D004C}"/>
                </a:ext>
              </a:extLst>
            </p:cNvPr>
            <p:cNvSpPr/>
            <p:nvPr/>
          </p:nvSpPr>
          <p:spPr>
            <a:xfrm>
              <a:off x="1093180" y="237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F93A500-E912-41D9-AD25-E756F23B6CEE}"/>
                </a:ext>
              </a:extLst>
            </p:cNvPr>
            <p:cNvSpPr/>
            <p:nvPr/>
          </p:nvSpPr>
          <p:spPr>
            <a:xfrm>
              <a:off x="1634649" y="129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5C099EEF-7643-4BC4-9F05-7C65B5CB5B05}"/>
                </a:ext>
              </a:extLst>
            </p:cNvPr>
            <p:cNvSpPr/>
            <p:nvPr/>
          </p:nvSpPr>
          <p:spPr>
            <a:xfrm>
              <a:off x="1093180" y="183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A4940057-73E1-48BC-8179-C8D22AE4928D}"/>
                </a:ext>
              </a:extLst>
            </p:cNvPr>
            <p:cNvSpPr/>
            <p:nvPr/>
          </p:nvSpPr>
          <p:spPr>
            <a:xfrm rot="5400000">
              <a:off x="1898049" y="210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1C681E96-9238-42CB-818F-3001C72BCB8F}"/>
                </a:ext>
              </a:extLst>
            </p:cNvPr>
            <p:cNvSpPr/>
            <p:nvPr/>
          </p:nvSpPr>
          <p:spPr>
            <a:xfrm rot="5400000">
              <a:off x="287596" y="210152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2373D48-FACA-4665-8950-1DA1E7399D5F}"/>
              </a:ext>
            </a:extLst>
          </p:cNvPr>
          <p:cNvGrpSpPr/>
          <p:nvPr/>
        </p:nvGrpSpPr>
        <p:grpSpPr>
          <a:xfrm>
            <a:off x="2976210" y="1293445"/>
            <a:ext cx="2168775" cy="1624200"/>
            <a:chOff x="2976210" y="1293445"/>
            <a:chExt cx="2168775" cy="1624200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CB93B95-26F3-4449-8D9A-E7DA2645BDBD}"/>
                </a:ext>
              </a:extLst>
            </p:cNvPr>
            <p:cNvSpPr/>
            <p:nvPr/>
          </p:nvSpPr>
          <p:spPr>
            <a:xfrm>
              <a:off x="2976210" y="12934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39B4CC46-89EA-4808-BB72-45E908511177}"/>
                </a:ext>
              </a:extLst>
            </p:cNvPr>
            <p:cNvSpPr/>
            <p:nvPr/>
          </p:nvSpPr>
          <p:spPr>
            <a:xfrm>
              <a:off x="3528650" y="237419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FD616F2-BB3D-4EBF-90C5-9F057E2DBEA5}"/>
                </a:ext>
              </a:extLst>
            </p:cNvPr>
            <p:cNvSpPr/>
            <p:nvPr/>
          </p:nvSpPr>
          <p:spPr>
            <a:xfrm>
              <a:off x="4053268" y="1293457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97D6F2B5-D9C5-446C-9346-54781D0F7E44}"/>
                </a:ext>
              </a:extLst>
            </p:cNvPr>
            <p:cNvSpPr/>
            <p:nvPr/>
          </p:nvSpPr>
          <p:spPr>
            <a:xfrm>
              <a:off x="3528650" y="183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6AEA1820-EC00-4A93-94FE-D7FB95FD3853}"/>
                </a:ext>
              </a:extLst>
            </p:cNvPr>
            <p:cNvSpPr/>
            <p:nvPr/>
          </p:nvSpPr>
          <p:spPr>
            <a:xfrm rot="5400000">
              <a:off x="4334985" y="210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846F2F40-D8EA-42FC-A85C-EC78B072F93B}"/>
                </a:ext>
              </a:extLst>
            </p:cNvPr>
            <p:cNvSpPr/>
            <p:nvPr/>
          </p:nvSpPr>
          <p:spPr>
            <a:xfrm rot="5400000">
              <a:off x="2714274" y="21076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C11F247-F18A-42BB-AF22-FC287D1BDD97}"/>
              </a:ext>
            </a:extLst>
          </p:cNvPr>
          <p:cNvSpPr/>
          <p:nvPr/>
        </p:nvSpPr>
        <p:spPr>
          <a:xfrm>
            <a:off x="8192263" y="130948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C9E34A6B-13ED-418D-8329-C2C00A885CD1}"/>
              </a:ext>
            </a:extLst>
          </p:cNvPr>
          <p:cNvSpPr/>
          <p:nvPr/>
        </p:nvSpPr>
        <p:spPr>
          <a:xfrm>
            <a:off x="8190807" y="292030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312677F-1D6C-4173-A11F-26A52A6DDBCA}"/>
              </a:ext>
            </a:extLst>
          </p:cNvPr>
          <p:cNvSpPr/>
          <p:nvPr/>
        </p:nvSpPr>
        <p:spPr>
          <a:xfrm>
            <a:off x="8735911" y="238143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501D08C-4E48-4CFD-BDD2-0045938F3477}"/>
              </a:ext>
            </a:extLst>
          </p:cNvPr>
          <p:cNvSpPr/>
          <p:nvPr/>
        </p:nvSpPr>
        <p:spPr>
          <a:xfrm>
            <a:off x="9269321" y="1309497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2C0A5C9-3565-4AF4-992B-6AC1452EFB0F}"/>
              </a:ext>
            </a:extLst>
          </p:cNvPr>
          <p:cNvSpPr/>
          <p:nvPr/>
        </p:nvSpPr>
        <p:spPr>
          <a:xfrm>
            <a:off x="8735911" y="184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8F1F7BF-3F90-4FD9-936F-A65715617E6B}"/>
              </a:ext>
            </a:extLst>
          </p:cNvPr>
          <p:cNvSpPr/>
          <p:nvPr/>
        </p:nvSpPr>
        <p:spPr>
          <a:xfrm>
            <a:off x="9270079" y="291699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C84D0B1-ABC1-44EB-AD77-F575A1F47BF6}"/>
              </a:ext>
            </a:extLst>
          </p:cNvPr>
          <p:cNvSpPr/>
          <p:nvPr/>
        </p:nvSpPr>
        <p:spPr>
          <a:xfrm rot="5400000">
            <a:off x="9541513" y="211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EEDEA4B-9EB7-473E-B0F9-817E03060631}"/>
              </a:ext>
            </a:extLst>
          </p:cNvPr>
          <p:cNvSpPr/>
          <p:nvPr/>
        </p:nvSpPr>
        <p:spPr>
          <a:xfrm rot="5400000">
            <a:off x="7930327" y="210610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3BB2FB0A-6C5B-45C1-96BC-6B800ECBE9E1}"/>
              </a:ext>
            </a:extLst>
          </p:cNvPr>
          <p:cNvSpPr/>
          <p:nvPr/>
        </p:nvSpPr>
        <p:spPr>
          <a:xfrm>
            <a:off x="966205" y="188000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5D26F434-C7D1-4C52-83CE-80B3C35B9F71}"/>
              </a:ext>
            </a:extLst>
          </p:cNvPr>
          <p:cNvSpPr/>
          <p:nvPr/>
        </p:nvSpPr>
        <p:spPr>
          <a:xfrm>
            <a:off x="1950119" y="1931523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8B6C50E4-8EEE-4355-A0FC-C321CCBA5B4E}"/>
              </a:ext>
            </a:extLst>
          </p:cNvPr>
          <p:cNvSpPr/>
          <p:nvPr/>
        </p:nvSpPr>
        <p:spPr>
          <a:xfrm>
            <a:off x="5933122" y="272456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AD7CFBA0-51B6-47E5-855A-CA8CA4A75191}"/>
              </a:ext>
            </a:extLst>
          </p:cNvPr>
          <p:cNvSpPr/>
          <p:nvPr/>
        </p:nvSpPr>
        <p:spPr>
          <a:xfrm>
            <a:off x="6892162" y="2669811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18915596-F4A7-4AF4-9FD1-590CAF3FA620}"/>
              </a:ext>
            </a:extLst>
          </p:cNvPr>
          <p:cNvSpPr/>
          <p:nvPr/>
        </p:nvSpPr>
        <p:spPr>
          <a:xfrm>
            <a:off x="5926083" y="1711487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57CD71A4-500F-4B24-A78E-0D4E85254CF4}"/>
              </a:ext>
            </a:extLst>
          </p:cNvPr>
          <p:cNvSpPr/>
          <p:nvPr/>
        </p:nvSpPr>
        <p:spPr>
          <a:xfrm>
            <a:off x="6958410" y="168407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A5538B8A-6585-4BAA-84D4-C26BA71BE21A}"/>
              </a:ext>
            </a:extLst>
          </p:cNvPr>
          <p:cNvSpPr/>
          <p:nvPr/>
        </p:nvSpPr>
        <p:spPr>
          <a:xfrm>
            <a:off x="3801251" y="235941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12E0A0E1-00F5-44BA-8A9B-19D5CBF595EC}"/>
              </a:ext>
            </a:extLst>
          </p:cNvPr>
          <p:cNvSpPr/>
          <p:nvPr/>
        </p:nvSpPr>
        <p:spPr>
          <a:xfrm>
            <a:off x="3379659" y="165694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C974C1E8-9A08-4618-A507-48D1ADACE471}"/>
              </a:ext>
            </a:extLst>
          </p:cNvPr>
          <p:cNvSpPr/>
          <p:nvPr/>
        </p:nvSpPr>
        <p:spPr>
          <a:xfrm>
            <a:off x="4363573" y="1708462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E04AD1AE-D6F4-4AF7-8ADA-3A774CE9E471}"/>
              </a:ext>
            </a:extLst>
          </p:cNvPr>
          <p:cNvSpPr/>
          <p:nvPr/>
        </p:nvSpPr>
        <p:spPr>
          <a:xfrm>
            <a:off x="8770528" y="263723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BEDCF5D-EAFA-42F9-8634-48AA5F9FB04B}"/>
              </a:ext>
            </a:extLst>
          </p:cNvPr>
          <p:cNvSpPr/>
          <p:nvPr/>
        </p:nvSpPr>
        <p:spPr>
          <a:xfrm>
            <a:off x="9869510" y="2637300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CB8EE224-5870-4255-A3CB-54A9E06F0C74}"/>
              </a:ext>
            </a:extLst>
          </p:cNvPr>
          <p:cNvSpPr/>
          <p:nvPr/>
        </p:nvSpPr>
        <p:spPr>
          <a:xfrm>
            <a:off x="8763489" y="1624155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682E2CEC-8DD2-4AD2-8B34-4EC2BE3B62BF}"/>
              </a:ext>
            </a:extLst>
          </p:cNvPr>
          <p:cNvSpPr/>
          <p:nvPr/>
        </p:nvSpPr>
        <p:spPr>
          <a:xfrm>
            <a:off x="9865107" y="160120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35E5CD6-6E8A-47E0-8F1F-BD8040938F8A}"/>
              </a:ext>
            </a:extLst>
          </p:cNvPr>
          <p:cNvSpPr txBox="1"/>
          <p:nvPr/>
        </p:nvSpPr>
        <p:spPr>
          <a:xfrm>
            <a:off x="661071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6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DBE1C58-2070-43B0-ACE7-5E5FFA8C4860}"/>
              </a:ext>
            </a:extLst>
          </p:cNvPr>
          <p:cNvSpPr txBox="1"/>
          <p:nvPr/>
        </p:nvSpPr>
        <p:spPr>
          <a:xfrm>
            <a:off x="1326777" y="33432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Ａ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DBC6A8D-0781-4839-837C-1FD2664F26A7}"/>
              </a:ext>
            </a:extLst>
          </p:cNvPr>
          <p:cNvSpPr txBox="1"/>
          <p:nvPr/>
        </p:nvSpPr>
        <p:spPr>
          <a:xfrm>
            <a:off x="3516285" y="29545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Ｂ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D806E1B-3428-4178-89D3-E51886A81C63}"/>
              </a:ext>
            </a:extLst>
          </p:cNvPr>
          <p:cNvSpPr txBox="1"/>
          <p:nvPr/>
        </p:nvSpPr>
        <p:spPr>
          <a:xfrm>
            <a:off x="9097299" y="31932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Ｄ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EB41C4B-2506-4ABA-9DF2-4F97E498C0EC}"/>
              </a:ext>
            </a:extLst>
          </p:cNvPr>
          <p:cNvSpPr txBox="1"/>
          <p:nvPr/>
        </p:nvSpPr>
        <p:spPr>
          <a:xfrm>
            <a:off x="6154993" y="30990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Ｃ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EFA2089C-1339-4D88-9283-5504BCFC89F4}"/>
              </a:ext>
            </a:extLst>
          </p:cNvPr>
          <p:cNvSpPr txBox="1"/>
          <p:nvPr/>
        </p:nvSpPr>
        <p:spPr>
          <a:xfrm>
            <a:off x="2836044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6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D83E018-CE3B-4724-9535-66CCEAE27644}"/>
              </a:ext>
            </a:extLst>
          </p:cNvPr>
          <p:cNvSpPr txBox="1"/>
          <p:nvPr/>
        </p:nvSpPr>
        <p:spPr>
          <a:xfrm>
            <a:off x="5476924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8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C2A4D7C-253C-4176-B9E5-C3F69B54C590}"/>
              </a:ext>
            </a:extLst>
          </p:cNvPr>
          <p:cNvSpPr txBox="1"/>
          <p:nvPr/>
        </p:nvSpPr>
        <p:spPr>
          <a:xfrm>
            <a:off x="8398347" y="805093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10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CEB3AFA-F13A-4954-A1E8-83D11EFAB38C}"/>
              </a:ext>
            </a:extLst>
          </p:cNvPr>
          <p:cNvSpPr txBox="1"/>
          <p:nvPr/>
        </p:nvSpPr>
        <p:spPr>
          <a:xfrm>
            <a:off x="1158022" y="290227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２人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1296D09-430E-452D-B15B-C59378C0149F}"/>
              </a:ext>
            </a:extLst>
          </p:cNvPr>
          <p:cNvSpPr txBox="1"/>
          <p:nvPr/>
        </p:nvSpPr>
        <p:spPr>
          <a:xfrm>
            <a:off x="3641018" y="290320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602D6BB-D482-4434-8750-C7DA850B34D8}"/>
              </a:ext>
            </a:extLst>
          </p:cNvPr>
          <p:cNvSpPr txBox="1"/>
          <p:nvPr/>
        </p:nvSpPr>
        <p:spPr>
          <a:xfrm>
            <a:off x="6172461" y="341612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A83BEBE-AA39-4192-A758-134EB6054548}"/>
              </a:ext>
            </a:extLst>
          </p:cNvPr>
          <p:cNvSpPr txBox="1"/>
          <p:nvPr/>
        </p:nvSpPr>
        <p:spPr>
          <a:xfrm>
            <a:off x="9295223" y="340344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9572C2C-81A2-401F-9C9D-21CC1A7A2387}"/>
              </a:ext>
            </a:extLst>
          </p:cNvPr>
          <p:cNvSpPr txBox="1"/>
          <p:nvPr/>
        </p:nvSpPr>
        <p:spPr>
          <a:xfrm>
            <a:off x="137200" y="-6951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どの部屋がこんでいるのかな。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E2C444C-8127-45D8-90EE-13DB421A4A53}"/>
              </a:ext>
            </a:extLst>
          </p:cNvPr>
          <p:cNvSpPr txBox="1"/>
          <p:nvPr/>
        </p:nvSpPr>
        <p:spPr>
          <a:xfrm>
            <a:off x="1158022" y="3956202"/>
            <a:ext cx="9925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ＢとＣは，どうやればくらべられるの</a:t>
            </a:r>
            <a:endParaRPr lang="ja-JP" altLang="en-US" sz="4400" b="1" dirty="0"/>
          </a:p>
        </p:txBody>
      </p:sp>
      <p:sp>
        <p:nvSpPr>
          <p:cNvPr id="93" name="四角形: 角を丸くする 92">
            <a:extLst>
              <a:ext uri="{FF2B5EF4-FFF2-40B4-BE49-F238E27FC236}">
                <a16:creationId xmlns:a16="http://schemas.microsoft.com/office/drawing/2014/main" id="{9D8D24FD-71CE-4D73-B5B5-3A97DE32A5C8}"/>
              </a:ext>
            </a:extLst>
          </p:cNvPr>
          <p:cNvSpPr/>
          <p:nvPr/>
        </p:nvSpPr>
        <p:spPr>
          <a:xfrm>
            <a:off x="2836044" y="334327"/>
            <a:ext cx="5137990" cy="357880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13824122-04EE-464E-ACB6-4F4FA356AEDD}"/>
              </a:ext>
            </a:extLst>
          </p:cNvPr>
          <p:cNvSpPr txBox="1"/>
          <p:nvPr/>
        </p:nvSpPr>
        <p:spPr>
          <a:xfrm>
            <a:off x="312274" y="4827059"/>
            <a:ext cx="11617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ＢとＣは　</a:t>
            </a:r>
            <a:r>
              <a:rPr kumimoji="1" lang="en-US" altLang="ja-JP" sz="4800" b="1" dirty="0"/>
              <a:t>1</a:t>
            </a:r>
            <a:r>
              <a:rPr kumimoji="1" lang="ja-JP" altLang="en-US" sz="4800" b="1" dirty="0"/>
              <a:t>人あたりのたたみのまい数で</a:t>
            </a:r>
            <a:endParaRPr kumimoji="1" lang="en-US" altLang="ja-JP" sz="4800" b="1" dirty="0"/>
          </a:p>
          <a:p>
            <a:r>
              <a:rPr kumimoji="1" lang="ja-JP" altLang="en-US" sz="4800" b="1" dirty="0"/>
              <a:t>くらべよう。</a:t>
            </a:r>
          </a:p>
        </p:txBody>
      </p:sp>
    </p:spTree>
    <p:extLst>
      <p:ext uri="{BB962C8B-B14F-4D97-AF65-F5344CB8AC3E}">
        <p14:creationId xmlns:p14="http://schemas.microsoft.com/office/powerpoint/2010/main" val="30653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93" grpId="0" animBg="1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61470B9-8E82-447C-81A3-4F89F466C8BF}"/>
              </a:ext>
            </a:extLst>
          </p:cNvPr>
          <p:cNvSpPr/>
          <p:nvPr/>
        </p:nvSpPr>
        <p:spPr>
          <a:xfrm>
            <a:off x="5532569" y="12968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D934B31-CAB2-436C-83E9-CE04EC981D8A}"/>
              </a:ext>
            </a:extLst>
          </p:cNvPr>
          <p:cNvSpPr/>
          <p:nvPr/>
        </p:nvSpPr>
        <p:spPr>
          <a:xfrm>
            <a:off x="5531113" y="29252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F3BA402-C0AC-4773-BB4C-516DCF036598}"/>
              </a:ext>
            </a:extLst>
          </p:cNvPr>
          <p:cNvSpPr/>
          <p:nvPr/>
        </p:nvSpPr>
        <p:spPr>
          <a:xfrm>
            <a:off x="6086475" y="237686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265F526-8348-45EB-B186-DAF686357328}"/>
              </a:ext>
            </a:extLst>
          </p:cNvPr>
          <p:cNvSpPr/>
          <p:nvPr/>
        </p:nvSpPr>
        <p:spPr>
          <a:xfrm>
            <a:off x="6599369" y="129686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99B46D0-C634-4DE8-9805-DC7AA305F1F2}"/>
              </a:ext>
            </a:extLst>
          </p:cNvPr>
          <p:cNvSpPr/>
          <p:nvPr/>
        </p:nvSpPr>
        <p:spPr>
          <a:xfrm>
            <a:off x="6086475" y="183647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6CE351A-F7D3-47F1-BEB8-67960E672B77}"/>
              </a:ext>
            </a:extLst>
          </p:cNvPr>
          <p:cNvSpPr/>
          <p:nvPr/>
        </p:nvSpPr>
        <p:spPr>
          <a:xfrm>
            <a:off x="6610385" y="292194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6C44BA9-7202-4705-834E-8240C21A3DEE}"/>
              </a:ext>
            </a:extLst>
          </p:cNvPr>
          <p:cNvSpPr/>
          <p:nvPr/>
        </p:nvSpPr>
        <p:spPr>
          <a:xfrm rot="5400000">
            <a:off x="10074177" y="264956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03F1E96-8527-4CDD-9D04-536F7F437D4A}"/>
              </a:ext>
            </a:extLst>
          </p:cNvPr>
          <p:cNvSpPr/>
          <p:nvPr/>
        </p:nvSpPr>
        <p:spPr>
          <a:xfrm rot="5400000">
            <a:off x="10071276" y="157948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F9C19CB-4809-487B-994F-451505FEF6C3}"/>
              </a:ext>
            </a:extLst>
          </p:cNvPr>
          <p:cNvSpPr/>
          <p:nvPr/>
        </p:nvSpPr>
        <p:spPr>
          <a:xfrm rot="5400000">
            <a:off x="6872294" y="210647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D5156B2-90DD-43DB-986A-0D71D73221FA}"/>
              </a:ext>
            </a:extLst>
          </p:cNvPr>
          <p:cNvSpPr/>
          <p:nvPr/>
        </p:nvSpPr>
        <p:spPr>
          <a:xfrm rot="5400000">
            <a:off x="5270633" y="211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2751C4-2D65-43E6-804A-064E7B5E8DC7}"/>
              </a:ext>
            </a:extLst>
          </p:cNvPr>
          <p:cNvGrpSpPr/>
          <p:nvPr/>
        </p:nvGrpSpPr>
        <p:grpSpPr>
          <a:xfrm>
            <a:off x="557596" y="1296851"/>
            <a:ext cx="2157053" cy="1620012"/>
            <a:chOff x="557596" y="1296851"/>
            <a:chExt cx="2157053" cy="1620012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60E6E230-D2F9-47FE-B393-02EB34828E3E}"/>
                </a:ext>
              </a:extLst>
            </p:cNvPr>
            <p:cNvSpPr/>
            <p:nvPr/>
          </p:nvSpPr>
          <p:spPr>
            <a:xfrm>
              <a:off x="558324" y="1296851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1864FA34-4746-4520-9420-95759C4D004C}"/>
                </a:ext>
              </a:extLst>
            </p:cNvPr>
            <p:cNvSpPr/>
            <p:nvPr/>
          </p:nvSpPr>
          <p:spPr>
            <a:xfrm>
              <a:off x="1093180" y="237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F93A500-E912-41D9-AD25-E756F23B6CEE}"/>
                </a:ext>
              </a:extLst>
            </p:cNvPr>
            <p:cNvSpPr/>
            <p:nvPr/>
          </p:nvSpPr>
          <p:spPr>
            <a:xfrm>
              <a:off x="1634649" y="129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5C099EEF-7643-4BC4-9F05-7C65B5CB5B05}"/>
                </a:ext>
              </a:extLst>
            </p:cNvPr>
            <p:cNvSpPr/>
            <p:nvPr/>
          </p:nvSpPr>
          <p:spPr>
            <a:xfrm>
              <a:off x="1093180" y="183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A4940057-73E1-48BC-8179-C8D22AE4928D}"/>
                </a:ext>
              </a:extLst>
            </p:cNvPr>
            <p:cNvSpPr/>
            <p:nvPr/>
          </p:nvSpPr>
          <p:spPr>
            <a:xfrm rot="5400000">
              <a:off x="1898049" y="210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1C681E96-9238-42CB-818F-3001C72BCB8F}"/>
                </a:ext>
              </a:extLst>
            </p:cNvPr>
            <p:cNvSpPr/>
            <p:nvPr/>
          </p:nvSpPr>
          <p:spPr>
            <a:xfrm rot="5400000">
              <a:off x="287596" y="210152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2373D48-FACA-4665-8950-1DA1E7399D5F}"/>
              </a:ext>
            </a:extLst>
          </p:cNvPr>
          <p:cNvGrpSpPr/>
          <p:nvPr/>
        </p:nvGrpSpPr>
        <p:grpSpPr>
          <a:xfrm>
            <a:off x="2976210" y="1293445"/>
            <a:ext cx="2168775" cy="1624200"/>
            <a:chOff x="2976210" y="1293445"/>
            <a:chExt cx="2168775" cy="1624200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CB93B95-26F3-4449-8D9A-E7DA2645BDBD}"/>
                </a:ext>
              </a:extLst>
            </p:cNvPr>
            <p:cNvSpPr/>
            <p:nvPr/>
          </p:nvSpPr>
          <p:spPr>
            <a:xfrm>
              <a:off x="2976210" y="12934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39B4CC46-89EA-4808-BB72-45E908511177}"/>
                </a:ext>
              </a:extLst>
            </p:cNvPr>
            <p:cNvSpPr/>
            <p:nvPr/>
          </p:nvSpPr>
          <p:spPr>
            <a:xfrm>
              <a:off x="3528650" y="237419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FD616F2-BB3D-4EBF-90C5-9F057E2DBEA5}"/>
                </a:ext>
              </a:extLst>
            </p:cNvPr>
            <p:cNvSpPr/>
            <p:nvPr/>
          </p:nvSpPr>
          <p:spPr>
            <a:xfrm>
              <a:off x="4053268" y="1293457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97D6F2B5-D9C5-446C-9346-54781D0F7E44}"/>
                </a:ext>
              </a:extLst>
            </p:cNvPr>
            <p:cNvSpPr/>
            <p:nvPr/>
          </p:nvSpPr>
          <p:spPr>
            <a:xfrm>
              <a:off x="3528650" y="183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6AEA1820-EC00-4A93-94FE-D7FB95FD3853}"/>
                </a:ext>
              </a:extLst>
            </p:cNvPr>
            <p:cNvSpPr/>
            <p:nvPr/>
          </p:nvSpPr>
          <p:spPr>
            <a:xfrm rot="5400000">
              <a:off x="4334985" y="210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846F2F40-D8EA-42FC-A85C-EC78B072F93B}"/>
                </a:ext>
              </a:extLst>
            </p:cNvPr>
            <p:cNvSpPr/>
            <p:nvPr/>
          </p:nvSpPr>
          <p:spPr>
            <a:xfrm rot="5400000">
              <a:off x="2714274" y="21076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C11F247-F18A-42BB-AF22-FC287D1BDD97}"/>
              </a:ext>
            </a:extLst>
          </p:cNvPr>
          <p:cNvSpPr/>
          <p:nvPr/>
        </p:nvSpPr>
        <p:spPr>
          <a:xfrm>
            <a:off x="8192263" y="130948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C9E34A6B-13ED-418D-8329-C2C00A885CD1}"/>
              </a:ext>
            </a:extLst>
          </p:cNvPr>
          <p:cNvSpPr/>
          <p:nvPr/>
        </p:nvSpPr>
        <p:spPr>
          <a:xfrm>
            <a:off x="8190807" y="292030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312677F-1D6C-4173-A11F-26A52A6DDBCA}"/>
              </a:ext>
            </a:extLst>
          </p:cNvPr>
          <p:cNvSpPr/>
          <p:nvPr/>
        </p:nvSpPr>
        <p:spPr>
          <a:xfrm>
            <a:off x="8735911" y="238143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501D08C-4E48-4CFD-BDD2-0045938F3477}"/>
              </a:ext>
            </a:extLst>
          </p:cNvPr>
          <p:cNvSpPr/>
          <p:nvPr/>
        </p:nvSpPr>
        <p:spPr>
          <a:xfrm>
            <a:off x="9269321" y="1309497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2C0A5C9-3565-4AF4-992B-6AC1452EFB0F}"/>
              </a:ext>
            </a:extLst>
          </p:cNvPr>
          <p:cNvSpPr/>
          <p:nvPr/>
        </p:nvSpPr>
        <p:spPr>
          <a:xfrm>
            <a:off x="8735911" y="184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8F1F7BF-3F90-4FD9-936F-A65715617E6B}"/>
              </a:ext>
            </a:extLst>
          </p:cNvPr>
          <p:cNvSpPr/>
          <p:nvPr/>
        </p:nvSpPr>
        <p:spPr>
          <a:xfrm>
            <a:off x="9270079" y="291699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C84D0B1-ABC1-44EB-AD77-F575A1F47BF6}"/>
              </a:ext>
            </a:extLst>
          </p:cNvPr>
          <p:cNvSpPr/>
          <p:nvPr/>
        </p:nvSpPr>
        <p:spPr>
          <a:xfrm rot="5400000">
            <a:off x="9541513" y="211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EEDEA4B-9EB7-473E-B0F9-817E03060631}"/>
              </a:ext>
            </a:extLst>
          </p:cNvPr>
          <p:cNvSpPr/>
          <p:nvPr/>
        </p:nvSpPr>
        <p:spPr>
          <a:xfrm rot="5400000">
            <a:off x="7930327" y="210610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3BB2FB0A-6C5B-45C1-96BC-6B800ECBE9E1}"/>
              </a:ext>
            </a:extLst>
          </p:cNvPr>
          <p:cNvSpPr/>
          <p:nvPr/>
        </p:nvSpPr>
        <p:spPr>
          <a:xfrm>
            <a:off x="966205" y="188000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5D26F434-C7D1-4C52-83CE-80B3C35B9F71}"/>
              </a:ext>
            </a:extLst>
          </p:cNvPr>
          <p:cNvSpPr/>
          <p:nvPr/>
        </p:nvSpPr>
        <p:spPr>
          <a:xfrm>
            <a:off x="1950119" y="1931523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8B6C50E4-8EEE-4355-A0FC-C321CCBA5B4E}"/>
              </a:ext>
            </a:extLst>
          </p:cNvPr>
          <p:cNvSpPr/>
          <p:nvPr/>
        </p:nvSpPr>
        <p:spPr>
          <a:xfrm>
            <a:off x="5933122" y="272456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AD7CFBA0-51B6-47E5-855A-CA8CA4A75191}"/>
              </a:ext>
            </a:extLst>
          </p:cNvPr>
          <p:cNvSpPr/>
          <p:nvPr/>
        </p:nvSpPr>
        <p:spPr>
          <a:xfrm>
            <a:off x="6892162" y="2669811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18915596-F4A7-4AF4-9FD1-590CAF3FA620}"/>
              </a:ext>
            </a:extLst>
          </p:cNvPr>
          <p:cNvSpPr/>
          <p:nvPr/>
        </p:nvSpPr>
        <p:spPr>
          <a:xfrm>
            <a:off x="5926083" y="1711487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57CD71A4-500F-4B24-A78E-0D4E85254CF4}"/>
              </a:ext>
            </a:extLst>
          </p:cNvPr>
          <p:cNvSpPr/>
          <p:nvPr/>
        </p:nvSpPr>
        <p:spPr>
          <a:xfrm>
            <a:off x="6958410" y="168407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A5538B8A-6585-4BAA-84D4-C26BA71BE21A}"/>
              </a:ext>
            </a:extLst>
          </p:cNvPr>
          <p:cNvSpPr/>
          <p:nvPr/>
        </p:nvSpPr>
        <p:spPr>
          <a:xfrm>
            <a:off x="3801251" y="235941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12E0A0E1-00F5-44BA-8A9B-19D5CBF595EC}"/>
              </a:ext>
            </a:extLst>
          </p:cNvPr>
          <p:cNvSpPr/>
          <p:nvPr/>
        </p:nvSpPr>
        <p:spPr>
          <a:xfrm>
            <a:off x="3379659" y="165694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C974C1E8-9A08-4618-A507-48D1ADACE471}"/>
              </a:ext>
            </a:extLst>
          </p:cNvPr>
          <p:cNvSpPr/>
          <p:nvPr/>
        </p:nvSpPr>
        <p:spPr>
          <a:xfrm>
            <a:off x="4363573" y="1708462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E04AD1AE-D6F4-4AF7-8ADA-3A774CE9E471}"/>
              </a:ext>
            </a:extLst>
          </p:cNvPr>
          <p:cNvSpPr/>
          <p:nvPr/>
        </p:nvSpPr>
        <p:spPr>
          <a:xfrm>
            <a:off x="8770528" y="263723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BEDCF5D-EAFA-42F9-8634-48AA5F9FB04B}"/>
              </a:ext>
            </a:extLst>
          </p:cNvPr>
          <p:cNvSpPr/>
          <p:nvPr/>
        </p:nvSpPr>
        <p:spPr>
          <a:xfrm>
            <a:off x="9869510" y="2637300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CB8EE224-5870-4255-A3CB-54A9E06F0C74}"/>
              </a:ext>
            </a:extLst>
          </p:cNvPr>
          <p:cNvSpPr/>
          <p:nvPr/>
        </p:nvSpPr>
        <p:spPr>
          <a:xfrm>
            <a:off x="8763489" y="1624155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682E2CEC-8DD2-4AD2-8B34-4EC2BE3B62BF}"/>
              </a:ext>
            </a:extLst>
          </p:cNvPr>
          <p:cNvSpPr/>
          <p:nvPr/>
        </p:nvSpPr>
        <p:spPr>
          <a:xfrm>
            <a:off x="9865107" y="160120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039F5EE-87ED-4959-83F2-C32050308689}"/>
              </a:ext>
            </a:extLst>
          </p:cNvPr>
          <p:cNvSpPr txBox="1"/>
          <p:nvPr/>
        </p:nvSpPr>
        <p:spPr>
          <a:xfrm>
            <a:off x="0" y="4008753"/>
            <a:ext cx="11755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ＢとＣは</a:t>
            </a:r>
            <a:r>
              <a:rPr kumimoji="1" lang="en-US" altLang="ja-JP" sz="4000" b="1" dirty="0"/>
              <a:t>1</a:t>
            </a:r>
            <a:r>
              <a:rPr kumimoji="1" lang="ja-JP" altLang="en-US" sz="4000" b="1" dirty="0"/>
              <a:t>人あたりのたたみのまい数</a:t>
            </a:r>
            <a:r>
              <a:rPr kumimoji="1" lang="ja-JP" altLang="en-US" sz="4000" dirty="0"/>
              <a:t>でくらべよう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35E5CD6-6E8A-47E0-8F1F-BD8040938F8A}"/>
              </a:ext>
            </a:extLst>
          </p:cNvPr>
          <p:cNvSpPr txBox="1"/>
          <p:nvPr/>
        </p:nvSpPr>
        <p:spPr>
          <a:xfrm>
            <a:off x="661071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6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DBE1C58-2070-43B0-ACE7-5E5FFA8C4860}"/>
              </a:ext>
            </a:extLst>
          </p:cNvPr>
          <p:cNvSpPr txBox="1"/>
          <p:nvPr/>
        </p:nvSpPr>
        <p:spPr>
          <a:xfrm>
            <a:off x="1326777" y="33432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Ａ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DBC6A8D-0781-4839-837C-1FD2664F26A7}"/>
              </a:ext>
            </a:extLst>
          </p:cNvPr>
          <p:cNvSpPr txBox="1"/>
          <p:nvPr/>
        </p:nvSpPr>
        <p:spPr>
          <a:xfrm>
            <a:off x="3516285" y="29545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Ｂ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D806E1B-3428-4178-89D3-E51886A81C63}"/>
              </a:ext>
            </a:extLst>
          </p:cNvPr>
          <p:cNvSpPr txBox="1"/>
          <p:nvPr/>
        </p:nvSpPr>
        <p:spPr>
          <a:xfrm>
            <a:off x="9097299" y="31932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Ｄ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EB41C4B-2506-4ABA-9DF2-4F97E498C0EC}"/>
              </a:ext>
            </a:extLst>
          </p:cNvPr>
          <p:cNvSpPr txBox="1"/>
          <p:nvPr/>
        </p:nvSpPr>
        <p:spPr>
          <a:xfrm>
            <a:off x="6154993" y="30990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Ｃ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EFA2089C-1339-4D88-9283-5504BCFC89F4}"/>
              </a:ext>
            </a:extLst>
          </p:cNvPr>
          <p:cNvSpPr txBox="1"/>
          <p:nvPr/>
        </p:nvSpPr>
        <p:spPr>
          <a:xfrm>
            <a:off x="2836044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6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D83E018-CE3B-4724-9535-66CCEAE27644}"/>
              </a:ext>
            </a:extLst>
          </p:cNvPr>
          <p:cNvSpPr txBox="1"/>
          <p:nvPr/>
        </p:nvSpPr>
        <p:spPr>
          <a:xfrm>
            <a:off x="5476924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8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C2A4D7C-253C-4176-B9E5-C3F69B54C590}"/>
              </a:ext>
            </a:extLst>
          </p:cNvPr>
          <p:cNvSpPr txBox="1"/>
          <p:nvPr/>
        </p:nvSpPr>
        <p:spPr>
          <a:xfrm>
            <a:off x="8398347" y="805093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10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CEB3AFA-F13A-4954-A1E8-83D11EFAB38C}"/>
              </a:ext>
            </a:extLst>
          </p:cNvPr>
          <p:cNvSpPr txBox="1"/>
          <p:nvPr/>
        </p:nvSpPr>
        <p:spPr>
          <a:xfrm>
            <a:off x="1158022" y="290227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２人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1296D09-430E-452D-B15B-C59378C0149F}"/>
              </a:ext>
            </a:extLst>
          </p:cNvPr>
          <p:cNvSpPr txBox="1"/>
          <p:nvPr/>
        </p:nvSpPr>
        <p:spPr>
          <a:xfrm>
            <a:off x="3641018" y="290320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602D6BB-D482-4434-8750-C7DA850B34D8}"/>
              </a:ext>
            </a:extLst>
          </p:cNvPr>
          <p:cNvSpPr txBox="1"/>
          <p:nvPr/>
        </p:nvSpPr>
        <p:spPr>
          <a:xfrm>
            <a:off x="6172461" y="341612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A83BEBE-AA39-4192-A758-134EB6054548}"/>
              </a:ext>
            </a:extLst>
          </p:cNvPr>
          <p:cNvSpPr txBox="1"/>
          <p:nvPr/>
        </p:nvSpPr>
        <p:spPr>
          <a:xfrm>
            <a:off x="9295223" y="340344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E8533B36-A747-473C-8FCB-86B1D98019A5}"/>
              </a:ext>
            </a:extLst>
          </p:cNvPr>
          <p:cNvSpPr txBox="1"/>
          <p:nvPr/>
        </p:nvSpPr>
        <p:spPr>
          <a:xfrm>
            <a:off x="1369897" y="486591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Ｂ</a:t>
            </a:r>
            <a:endParaRPr kumimoji="1" lang="en-US" altLang="ja-JP" sz="4000" b="1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E6CCF84-9A5A-4858-8E8A-CF71A45C7A64}"/>
              </a:ext>
            </a:extLst>
          </p:cNvPr>
          <p:cNvSpPr txBox="1"/>
          <p:nvPr/>
        </p:nvSpPr>
        <p:spPr>
          <a:xfrm>
            <a:off x="2215270" y="4851636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６</a:t>
            </a:r>
            <a:endParaRPr kumimoji="1" lang="en-US" altLang="ja-JP" sz="4000" b="1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EB508BA-7999-4F10-8C60-81A3D3F81458}"/>
              </a:ext>
            </a:extLst>
          </p:cNvPr>
          <p:cNvSpPr txBox="1"/>
          <p:nvPr/>
        </p:nvSpPr>
        <p:spPr>
          <a:xfrm>
            <a:off x="2812073" y="4851636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8781847-8A68-4D8D-AD26-EB3F1C5F1A47}"/>
              </a:ext>
            </a:extLst>
          </p:cNvPr>
          <p:cNvSpPr txBox="1"/>
          <p:nvPr/>
        </p:nvSpPr>
        <p:spPr>
          <a:xfrm>
            <a:off x="3491182" y="4875003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３</a:t>
            </a:r>
            <a:endParaRPr kumimoji="1" lang="en-US" altLang="ja-JP" sz="4000" b="1" dirty="0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BFBE197-003C-4DDE-96F6-985A73FD73E0}"/>
              </a:ext>
            </a:extLst>
          </p:cNvPr>
          <p:cNvSpPr txBox="1"/>
          <p:nvPr/>
        </p:nvSpPr>
        <p:spPr>
          <a:xfrm>
            <a:off x="3874395" y="4875003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8F038BAE-F18A-40A9-8BC5-0003B536A19F}"/>
              </a:ext>
            </a:extLst>
          </p:cNvPr>
          <p:cNvSpPr txBox="1"/>
          <p:nvPr/>
        </p:nvSpPr>
        <p:spPr>
          <a:xfrm>
            <a:off x="4482267" y="4857725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4E588E16-BBAE-4BAF-A050-AE5BE035F804}"/>
              </a:ext>
            </a:extLst>
          </p:cNvPr>
          <p:cNvSpPr txBox="1"/>
          <p:nvPr/>
        </p:nvSpPr>
        <p:spPr>
          <a:xfrm>
            <a:off x="1372476" y="592356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Ｃ</a:t>
            </a:r>
            <a:endParaRPr kumimoji="1" lang="en-US" altLang="ja-JP" sz="4000" b="1" dirty="0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B453E9BF-1BD2-4BAD-80BE-5379F3C5677E}"/>
              </a:ext>
            </a:extLst>
          </p:cNvPr>
          <p:cNvSpPr txBox="1"/>
          <p:nvPr/>
        </p:nvSpPr>
        <p:spPr>
          <a:xfrm>
            <a:off x="2067524" y="5892096"/>
            <a:ext cx="756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８</a:t>
            </a:r>
            <a:endParaRPr kumimoji="1" lang="en-US" altLang="ja-JP" sz="4000" b="1" dirty="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6153170A-AAC2-41CB-84CB-49D2554CA1CF}"/>
              </a:ext>
            </a:extLst>
          </p:cNvPr>
          <p:cNvSpPr txBox="1"/>
          <p:nvPr/>
        </p:nvSpPr>
        <p:spPr>
          <a:xfrm>
            <a:off x="2811041" y="5892096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B76CC3D0-EDD6-46C8-8D63-98FD44DB31BF}"/>
              </a:ext>
            </a:extLst>
          </p:cNvPr>
          <p:cNvSpPr txBox="1"/>
          <p:nvPr/>
        </p:nvSpPr>
        <p:spPr>
          <a:xfrm>
            <a:off x="3431179" y="5892096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8FCDA440-4C59-4CCB-A4C3-1F6ADB1C3D7E}"/>
              </a:ext>
            </a:extLst>
          </p:cNvPr>
          <p:cNvSpPr txBox="1"/>
          <p:nvPr/>
        </p:nvSpPr>
        <p:spPr>
          <a:xfrm>
            <a:off x="3903843" y="5915463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3AF4F383-3CD6-4812-A62D-558D0475FE5B}"/>
              </a:ext>
            </a:extLst>
          </p:cNvPr>
          <p:cNvSpPr txBox="1"/>
          <p:nvPr/>
        </p:nvSpPr>
        <p:spPr>
          <a:xfrm>
            <a:off x="4511714" y="5898185"/>
            <a:ext cx="965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/>
              <a:t>2</a:t>
            </a:r>
            <a:endParaRPr kumimoji="1" lang="en-US" altLang="ja-JP" sz="4000" b="1" dirty="0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773B3A67-D36A-414A-8D97-A2EAFECA3EE7}"/>
              </a:ext>
            </a:extLst>
          </p:cNvPr>
          <p:cNvSpPr txBox="1"/>
          <p:nvPr/>
        </p:nvSpPr>
        <p:spPr>
          <a:xfrm>
            <a:off x="5423579" y="4858529"/>
            <a:ext cx="603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１人あたりたたみ　　枚</a:t>
            </a:r>
            <a:endParaRPr kumimoji="1" lang="en-US" altLang="ja-JP" sz="4000" b="1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0B5D1E7-F34C-4B2C-8321-F6D4570DB530}"/>
              </a:ext>
            </a:extLst>
          </p:cNvPr>
          <p:cNvSpPr txBox="1"/>
          <p:nvPr/>
        </p:nvSpPr>
        <p:spPr>
          <a:xfrm>
            <a:off x="9853218" y="4865913"/>
            <a:ext cx="773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</a:t>
            </a:r>
            <a:endParaRPr kumimoji="1" lang="en-US" altLang="ja-JP" sz="4000" b="1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C41DE58-E7CE-4807-8105-8AE1D11F899F}"/>
              </a:ext>
            </a:extLst>
          </p:cNvPr>
          <p:cNvSpPr/>
          <p:nvPr/>
        </p:nvSpPr>
        <p:spPr>
          <a:xfrm>
            <a:off x="9636368" y="4786599"/>
            <a:ext cx="896816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0B74492-51AA-4640-8B9F-756F394E9102}"/>
              </a:ext>
            </a:extLst>
          </p:cNvPr>
          <p:cNvSpPr txBox="1"/>
          <p:nvPr/>
        </p:nvSpPr>
        <p:spPr>
          <a:xfrm>
            <a:off x="5476924" y="5844586"/>
            <a:ext cx="603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１人あたりたたみ　　枚</a:t>
            </a:r>
            <a:endParaRPr kumimoji="1" lang="en-US" altLang="ja-JP" sz="4000" b="1" dirty="0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F913BBCA-6759-440A-AFDF-B54EF5E6635D}"/>
              </a:ext>
            </a:extLst>
          </p:cNvPr>
          <p:cNvSpPr txBox="1"/>
          <p:nvPr/>
        </p:nvSpPr>
        <p:spPr>
          <a:xfrm>
            <a:off x="9903044" y="5851970"/>
            <a:ext cx="659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</a:p>
        </p:txBody>
      </p:sp>
      <p:sp>
        <p:nvSpPr>
          <p:cNvPr id="107" name="四角形: 角を丸くする 106">
            <a:extLst>
              <a:ext uri="{FF2B5EF4-FFF2-40B4-BE49-F238E27FC236}">
                <a16:creationId xmlns:a16="http://schemas.microsoft.com/office/drawing/2014/main" id="{0DAB5203-6A9A-416E-BE02-92C59F6EF9A4}"/>
              </a:ext>
            </a:extLst>
          </p:cNvPr>
          <p:cNvSpPr/>
          <p:nvPr/>
        </p:nvSpPr>
        <p:spPr>
          <a:xfrm>
            <a:off x="9663337" y="5772656"/>
            <a:ext cx="896816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四角形: 角を丸くする 104">
            <a:extLst>
              <a:ext uri="{FF2B5EF4-FFF2-40B4-BE49-F238E27FC236}">
                <a16:creationId xmlns:a16="http://schemas.microsoft.com/office/drawing/2014/main" id="{B91BBB59-27DA-4CB5-870B-9A0F4FD2E939}"/>
              </a:ext>
            </a:extLst>
          </p:cNvPr>
          <p:cNvSpPr/>
          <p:nvPr/>
        </p:nvSpPr>
        <p:spPr>
          <a:xfrm>
            <a:off x="2836044" y="334327"/>
            <a:ext cx="5137990" cy="357880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30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76" grpId="0"/>
      <p:bldP spid="4" grpId="0" animBg="1"/>
      <p:bldP spid="78" grpId="0"/>
      <p:bldP spid="106" grpId="0"/>
      <p:bldP spid="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61470B9-8E82-447C-81A3-4F89F466C8BF}"/>
              </a:ext>
            </a:extLst>
          </p:cNvPr>
          <p:cNvSpPr/>
          <p:nvPr/>
        </p:nvSpPr>
        <p:spPr>
          <a:xfrm>
            <a:off x="5625634" y="110218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D934B31-CAB2-436C-83E9-CE04EC981D8A}"/>
              </a:ext>
            </a:extLst>
          </p:cNvPr>
          <p:cNvSpPr/>
          <p:nvPr/>
        </p:nvSpPr>
        <p:spPr>
          <a:xfrm>
            <a:off x="5624178" y="273058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F3BA402-C0AC-4773-BB4C-516DCF036598}"/>
              </a:ext>
            </a:extLst>
          </p:cNvPr>
          <p:cNvSpPr/>
          <p:nvPr/>
        </p:nvSpPr>
        <p:spPr>
          <a:xfrm>
            <a:off x="6179540" y="218219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265F526-8348-45EB-B186-DAF686357328}"/>
              </a:ext>
            </a:extLst>
          </p:cNvPr>
          <p:cNvSpPr/>
          <p:nvPr/>
        </p:nvSpPr>
        <p:spPr>
          <a:xfrm>
            <a:off x="6692434" y="110219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99B46D0-C634-4DE8-9805-DC7AA305F1F2}"/>
              </a:ext>
            </a:extLst>
          </p:cNvPr>
          <p:cNvSpPr/>
          <p:nvPr/>
        </p:nvSpPr>
        <p:spPr>
          <a:xfrm>
            <a:off x="6179540" y="164180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6CE351A-F7D3-47F1-BEB8-67960E672B77}"/>
              </a:ext>
            </a:extLst>
          </p:cNvPr>
          <p:cNvSpPr/>
          <p:nvPr/>
        </p:nvSpPr>
        <p:spPr>
          <a:xfrm>
            <a:off x="6703450" y="272727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6C44BA9-7202-4705-834E-8240C21A3DEE}"/>
              </a:ext>
            </a:extLst>
          </p:cNvPr>
          <p:cNvSpPr/>
          <p:nvPr/>
        </p:nvSpPr>
        <p:spPr>
          <a:xfrm rot="5400000">
            <a:off x="10167242" y="245489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03F1E96-8527-4CDD-9D04-536F7F437D4A}"/>
              </a:ext>
            </a:extLst>
          </p:cNvPr>
          <p:cNvSpPr/>
          <p:nvPr/>
        </p:nvSpPr>
        <p:spPr>
          <a:xfrm rot="5400000">
            <a:off x="10164341" y="138481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F9C19CB-4809-487B-994F-451505FEF6C3}"/>
              </a:ext>
            </a:extLst>
          </p:cNvPr>
          <p:cNvSpPr/>
          <p:nvPr/>
        </p:nvSpPr>
        <p:spPr>
          <a:xfrm rot="5400000">
            <a:off x="6965359" y="191180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D5156B2-90DD-43DB-986A-0D71D73221FA}"/>
              </a:ext>
            </a:extLst>
          </p:cNvPr>
          <p:cNvSpPr/>
          <p:nvPr/>
        </p:nvSpPr>
        <p:spPr>
          <a:xfrm rot="5400000">
            <a:off x="5363698" y="191638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2751C4-2D65-43E6-804A-064E7B5E8DC7}"/>
              </a:ext>
            </a:extLst>
          </p:cNvPr>
          <p:cNvGrpSpPr/>
          <p:nvPr/>
        </p:nvGrpSpPr>
        <p:grpSpPr>
          <a:xfrm>
            <a:off x="650661" y="1102181"/>
            <a:ext cx="2157053" cy="1620012"/>
            <a:chOff x="557596" y="1296851"/>
            <a:chExt cx="2157053" cy="1620012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60E6E230-D2F9-47FE-B393-02EB34828E3E}"/>
                </a:ext>
              </a:extLst>
            </p:cNvPr>
            <p:cNvSpPr/>
            <p:nvPr/>
          </p:nvSpPr>
          <p:spPr>
            <a:xfrm>
              <a:off x="558324" y="1296851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1864FA34-4746-4520-9420-95759C4D004C}"/>
                </a:ext>
              </a:extLst>
            </p:cNvPr>
            <p:cNvSpPr/>
            <p:nvPr/>
          </p:nvSpPr>
          <p:spPr>
            <a:xfrm>
              <a:off x="1093180" y="237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F93A500-E912-41D9-AD25-E756F23B6CEE}"/>
                </a:ext>
              </a:extLst>
            </p:cNvPr>
            <p:cNvSpPr/>
            <p:nvPr/>
          </p:nvSpPr>
          <p:spPr>
            <a:xfrm>
              <a:off x="1634649" y="129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5C099EEF-7643-4BC4-9F05-7C65B5CB5B05}"/>
                </a:ext>
              </a:extLst>
            </p:cNvPr>
            <p:cNvSpPr/>
            <p:nvPr/>
          </p:nvSpPr>
          <p:spPr>
            <a:xfrm>
              <a:off x="1093180" y="183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A4940057-73E1-48BC-8179-C8D22AE4928D}"/>
                </a:ext>
              </a:extLst>
            </p:cNvPr>
            <p:cNvSpPr/>
            <p:nvPr/>
          </p:nvSpPr>
          <p:spPr>
            <a:xfrm rot="5400000">
              <a:off x="1898049" y="210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1C681E96-9238-42CB-818F-3001C72BCB8F}"/>
                </a:ext>
              </a:extLst>
            </p:cNvPr>
            <p:cNvSpPr/>
            <p:nvPr/>
          </p:nvSpPr>
          <p:spPr>
            <a:xfrm rot="5400000">
              <a:off x="287596" y="210152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2373D48-FACA-4665-8950-1DA1E7399D5F}"/>
              </a:ext>
            </a:extLst>
          </p:cNvPr>
          <p:cNvGrpSpPr/>
          <p:nvPr/>
        </p:nvGrpSpPr>
        <p:grpSpPr>
          <a:xfrm>
            <a:off x="3069275" y="1098775"/>
            <a:ext cx="2168775" cy="1624200"/>
            <a:chOff x="2976210" y="1293445"/>
            <a:chExt cx="2168775" cy="1624200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CB93B95-26F3-4449-8D9A-E7DA2645BDBD}"/>
                </a:ext>
              </a:extLst>
            </p:cNvPr>
            <p:cNvSpPr/>
            <p:nvPr/>
          </p:nvSpPr>
          <p:spPr>
            <a:xfrm>
              <a:off x="2976210" y="12934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39B4CC46-89EA-4808-BB72-45E908511177}"/>
                </a:ext>
              </a:extLst>
            </p:cNvPr>
            <p:cNvSpPr/>
            <p:nvPr/>
          </p:nvSpPr>
          <p:spPr>
            <a:xfrm>
              <a:off x="3528650" y="237419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FD616F2-BB3D-4EBF-90C5-9F057E2DBEA5}"/>
                </a:ext>
              </a:extLst>
            </p:cNvPr>
            <p:cNvSpPr/>
            <p:nvPr/>
          </p:nvSpPr>
          <p:spPr>
            <a:xfrm>
              <a:off x="4053268" y="1293457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97D6F2B5-D9C5-446C-9346-54781D0F7E44}"/>
                </a:ext>
              </a:extLst>
            </p:cNvPr>
            <p:cNvSpPr/>
            <p:nvPr/>
          </p:nvSpPr>
          <p:spPr>
            <a:xfrm>
              <a:off x="3528650" y="183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6AEA1820-EC00-4A93-94FE-D7FB95FD3853}"/>
                </a:ext>
              </a:extLst>
            </p:cNvPr>
            <p:cNvSpPr/>
            <p:nvPr/>
          </p:nvSpPr>
          <p:spPr>
            <a:xfrm rot="5400000">
              <a:off x="4334985" y="210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846F2F40-D8EA-42FC-A85C-EC78B072F93B}"/>
                </a:ext>
              </a:extLst>
            </p:cNvPr>
            <p:cNvSpPr/>
            <p:nvPr/>
          </p:nvSpPr>
          <p:spPr>
            <a:xfrm rot="5400000">
              <a:off x="2714274" y="21076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C11F247-F18A-42BB-AF22-FC287D1BDD97}"/>
              </a:ext>
            </a:extLst>
          </p:cNvPr>
          <p:cNvSpPr/>
          <p:nvPr/>
        </p:nvSpPr>
        <p:spPr>
          <a:xfrm>
            <a:off x="8285328" y="111481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C9E34A6B-13ED-418D-8329-C2C00A885CD1}"/>
              </a:ext>
            </a:extLst>
          </p:cNvPr>
          <p:cNvSpPr/>
          <p:nvPr/>
        </p:nvSpPr>
        <p:spPr>
          <a:xfrm>
            <a:off x="8283872" y="272563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312677F-1D6C-4173-A11F-26A52A6DDBCA}"/>
              </a:ext>
            </a:extLst>
          </p:cNvPr>
          <p:cNvSpPr/>
          <p:nvPr/>
        </p:nvSpPr>
        <p:spPr>
          <a:xfrm>
            <a:off x="8828976" y="218676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501D08C-4E48-4CFD-BDD2-0045938F3477}"/>
              </a:ext>
            </a:extLst>
          </p:cNvPr>
          <p:cNvSpPr/>
          <p:nvPr/>
        </p:nvSpPr>
        <p:spPr>
          <a:xfrm>
            <a:off x="9362386" y="1114827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2C0A5C9-3565-4AF4-992B-6AC1452EFB0F}"/>
              </a:ext>
            </a:extLst>
          </p:cNvPr>
          <p:cNvSpPr/>
          <p:nvPr/>
        </p:nvSpPr>
        <p:spPr>
          <a:xfrm>
            <a:off x="8828976" y="164638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8F1F7BF-3F90-4FD9-936F-A65715617E6B}"/>
              </a:ext>
            </a:extLst>
          </p:cNvPr>
          <p:cNvSpPr/>
          <p:nvPr/>
        </p:nvSpPr>
        <p:spPr>
          <a:xfrm>
            <a:off x="9363144" y="272232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C84D0B1-ABC1-44EB-AD77-F575A1F47BF6}"/>
              </a:ext>
            </a:extLst>
          </p:cNvPr>
          <p:cNvSpPr/>
          <p:nvPr/>
        </p:nvSpPr>
        <p:spPr>
          <a:xfrm rot="5400000">
            <a:off x="9634578" y="191638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EEDEA4B-9EB7-473E-B0F9-817E03060631}"/>
              </a:ext>
            </a:extLst>
          </p:cNvPr>
          <p:cNvSpPr/>
          <p:nvPr/>
        </p:nvSpPr>
        <p:spPr>
          <a:xfrm rot="5400000">
            <a:off x="8023392" y="191143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3BB2FB0A-6C5B-45C1-96BC-6B800ECBE9E1}"/>
              </a:ext>
            </a:extLst>
          </p:cNvPr>
          <p:cNvSpPr/>
          <p:nvPr/>
        </p:nvSpPr>
        <p:spPr>
          <a:xfrm>
            <a:off x="1059270" y="168533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5D26F434-C7D1-4C52-83CE-80B3C35B9F71}"/>
              </a:ext>
            </a:extLst>
          </p:cNvPr>
          <p:cNvSpPr/>
          <p:nvPr/>
        </p:nvSpPr>
        <p:spPr>
          <a:xfrm>
            <a:off x="2043184" y="1736853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8B6C50E4-8EEE-4355-A0FC-C321CCBA5B4E}"/>
              </a:ext>
            </a:extLst>
          </p:cNvPr>
          <p:cNvSpPr/>
          <p:nvPr/>
        </p:nvSpPr>
        <p:spPr>
          <a:xfrm>
            <a:off x="6026187" y="252989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AD7CFBA0-51B6-47E5-855A-CA8CA4A75191}"/>
              </a:ext>
            </a:extLst>
          </p:cNvPr>
          <p:cNvSpPr/>
          <p:nvPr/>
        </p:nvSpPr>
        <p:spPr>
          <a:xfrm>
            <a:off x="6985227" y="2475141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18915596-F4A7-4AF4-9FD1-590CAF3FA620}"/>
              </a:ext>
            </a:extLst>
          </p:cNvPr>
          <p:cNvSpPr/>
          <p:nvPr/>
        </p:nvSpPr>
        <p:spPr>
          <a:xfrm>
            <a:off x="6019148" y="1516817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57CD71A4-500F-4B24-A78E-0D4E85254CF4}"/>
              </a:ext>
            </a:extLst>
          </p:cNvPr>
          <p:cNvSpPr/>
          <p:nvPr/>
        </p:nvSpPr>
        <p:spPr>
          <a:xfrm>
            <a:off x="7051475" y="148940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A5538B8A-6585-4BAA-84D4-C26BA71BE21A}"/>
              </a:ext>
            </a:extLst>
          </p:cNvPr>
          <p:cNvSpPr/>
          <p:nvPr/>
        </p:nvSpPr>
        <p:spPr>
          <a:xfrm>
            <a:off x="3894316" y="216474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12E0A0E1-00F5-44BA-8A9B-19D5CBF595EC}"/>
              </a:ext>
            </a:extLst>
          </p:cNvPr>
          <p:cNvSpPr/>
          <p:nvPr/>
        </p:nvSpPr>
        <p:spPr>
          <a:xfrm>
            <a:off x="3472724" y="146227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C974C1E8-9A08-4618-A507-48D1ADACE471}"/>
              </a:ext>
            </a:extLst>
          </p:cNvPr>
          <p:cNvSpPr/>
          <p:nvPr/>
        </p:nvSpPr>
        <p:spPr>
          <a:xfrm>
            <a:off x="4456638" y="1513792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E04AD1AE-D6F4-4AF7-8ADA-3A774CE9E471}"/>
              </a:ext>
            </a:extLst>
          </p:cNvPr>
          <p:cNvSpPr/>
          <p:nvPr/>
        </p:nvSpPr>
        <p:spPr>
          <a:xfrm>
            <a:off x="8863593" y="244256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BEDCF5D-EAFA-42F9-8634-48AA5F9FB04B}"/>
              </a:ext>
            </a:extLst>
          </p:cNvPr>
          <p:cNvSpPr/>
          <p:nvPr/>
        </p:nvSpPr>
        <p:spPr>
          <a:xfrm>
            <a:off x="9962575" y="2442630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CB8EE224-5870-4255-A3CB-54A9E06F0C74}"/>
              </a:ext>
            </a:extLst>
          </p:cNvPr>
          <p:cNvSpPr/>
          <p:nvPr/>
        </p:nvSpPr>
        <p:spPr>
          <a:xfrm>
            <a:off x="8856554" y="1429485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682E2CEC-8DD2-4AD2-8B34-4EC2BE3B62BF}"/>
              </a:ext>
            </a:extLst>
          </p:cNvPr>
          <p:cNvSpPr/>
          <p:nvPr/>
        </p:nvSpPr>
        <p:spPr>
          <a:xfrm>
            <a:off x="9958172" y="140653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039F5EE-87ED-4959-83F2-C32050308689}"/>
              </a:ext>
            </a:extLst>
          </p:cNvPr>
          <p:cNvSpPr txBox="1"/>
          <p:nvPr/>
        </p:nvSpPr>
        <p:spPr>
          <a:xfrm>
            <a:off x="285706" y="3959436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①　ＡとＢはどちらがこんでいるかな？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35E5CD6-6E8A-47E0-8F1F-BD8040938F8A}"/>
              </a:ext>
            </a:extLst>
          </p:cNvPr>
          <p:cNvSpPr txBox="1"/>
          <p:nvPr/>
        </p:nvSpPr>
        <p:spPr>
          <a:xfrm>
            <a:off x="754136" y="61042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6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DBE1C58-2070-43B0-ACE7-5E5FFA8C4860}"/>
              </a:ext>
            </a:extLst>
          </p:cNvPr>
          <p:cNvSpPr txBox="1"/>
          <p:nvPr/>
        </p:nvSpPr>
        <p:spPr>
          <a:xfrm>
            <a:off x="1419842" y="13965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Ａ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DBC6A8D-0781-4839-837C-1FD2664F26A7}"/>
              </a:ext>
            </a:extLst>
          </p:cNvPr>
          <p:cNvSpPr txBox="1"/>
          <p:nvPr/>
        </p:nvSpPr>
        <p:spPr>
          <a:xfrm>
            <a:off x="3609350" y="10078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Ｂ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D806E1B-3428-4178-89D3-E51886A81C63}"/>
              </a:ext>
            </a:extLst>
          </p:cNvPr>
          <p:cNvSpPr txBox="1"/>
          <p:nvPr/>
        </p:nvSpPr>
        <p:spPr>
          <a:xfrm>
            <a:off x="9190364" y="12465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Ｄ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EB41C4B-2506-4ABA-9DF2-4F97E498C0EC}"/>
              </a:ext>
            </a:extLst>
          </p:cNvPr>
          <p:cNvSpPr txBox="1"/>
          <p:nvPr/>
        </p:nvSpPr>
        <p:spPr>
          <a:xfrm>
            <a:off x="6248058" y="11523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Ｃ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EFA2089C-1339-4D88-9283-5504BCFC89F4}"/>
              </a:ext>
            </a:extLst>
          </p:cNvPr>
          <p:cNvSpPr txBox="1"/>
          <p:nvPr/>
        </p:nvSpPr>
        <p:spPr>
          <a:xfrm>
            <a:off x="2929109" y="61042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6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D83E018-CE3B-4724-9535-66CCEAE27644}"/>
              </a:ext>
            </a:extLst>
          </p:cNvPr>
          <p:cNvSpPr txBox="1"/>
          <p:nvPr/>
        </p:nvSpPr>
        <p:spPr>
          <a:xfrm>
            <a:off x="5569989" y="61042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8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C2A4D7C-253C-4176-B9E5-C3F69B54C590}"/>
              </a:ext>
            </a:extLst>
          </p:cNvPr>
          <p:cNvSpPr txBox="1"/>
          <p:nvPr/>
        </p:nvSpPr>
        <p:spPr>
          <a:xfrm>
            <a:off x="8491412" y="610423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10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CEB3AFA-F13A-4954-A1E8-83D11EFAB38C}"/>
              </a:ext>
            </a:extLst>
          </p:cNvPr>
          <p:cNvSpPr txBox="1"/>
          <p:nvPr/>
        </p:nvSpPr>
        <p:spPr>
          <a:xfrm>
            <a:off x="1251087" y="270760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２人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1296D09-430E-452D-B15B-C59378C0149F}"/>
              </a:ext>
            </a:extLst>
          </p:cNvPr>
          <p:cNvSpPr txBox="1"/>
          <p:nvPr/>
        </p:nvSpPr>
        <p:spPr>
          <a:xfrm>
            <a:off x="3734083" y="270853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602D6BB-D482-4434-8750-C7DA850B34D8}"/>
              </a:ext>
            </a:extLst>
          </p:cNvPr>
          <p:cNvSpPr txBox="1"/>
          <p:nvPr/>
        </p:nvSpPr>
        <p:spPr>
          <a:xfrm>
            <a:off x="6265526" y="322145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A83BEBE-AA39-4192-A758-134EB6054548}"/>
              </a:ext>
            </a:extLst>
          </p:cNvPr>
          <p:cNvSpPr txBox="1"/>
          <p:nvPr/>
        </p:nvSpPr>
        <p:spPr>
          <a:xfrm>
            <a:off x="9388288" y="320877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E8533B36-A747-473C-8FCB-86B1D98019A5}"/>
              </a:ext>
            </a:extLst>
          </p:cNvPr>
          <p:cNvSpPr txBox="1"/>
          <p:nvPr/>
        </p:nvSpPr>
        <p:spPr>
          <a:xfrm>
            <a:off x="1369897" y="486591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Ａ</a:t>
            </a:r>
            <a:endParaRPr kumimoji="1" lang="en-US" altLang="ja-JP" sz="4000" b="1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E6CCF84-9A5A-4858-8E8A-CF71A45C7A64}"/>
              </a:ext>
            </a:extLst>
          </p:cNvPr>
          <p:cNvSpPr txBox="1"/>
          <p:nvPr/>
        </p:nvSpPr>
        <p:spPr>
          <a:xfrm>
            <a:off x="2215270" y="4851636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６</a:t>
            </a:r>
            <a:endParaRPr kumimoji="1" lang="en-US" altLang="ja-JP" sz="4000" b="1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EB508BA-7999-4F10-8C60-81A3D3F81458}"/>
              </a:ext>
            </a:extLst>
          </p:cNvPr>
          <p:cNvSpPr txBox="1"/>
          <p:nvPr/>
        </p:nvSpPr>
        <p:spPr>
          <a:xfrm>
            <a:off x="2812073" y="4851636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8781847-8A68-4D8D-AD26-EB3F1C5F1A47}"/>
              </a:ext>
            </a:extLst>
          </p:cNvPr>
          <p:cNvSpPr txBox="1"/>
          <p:nvPr/>
        </p:nvSpPr>
        <p:spPr>
          <a:xfrm>
            <a:off x="3432211" y="4851636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BFBE197-003C-4DDE-96F6-985A73FD73E0}"/>
              </a:ext>
            </a:extLst>
          </p:cNvPr>
          <p:cNvSpPr txBox="1"/>
          <p:nvPr/>
        </p:nvSpPr>
        <p:spPr>
          <a:xfrm>
            <a:off x="3874395" y="4875003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8F038BAE-F18A-40A9-8BC5-0003B536A19F}"/>
              </a:ext>
            </a:extLst>
          </p:cNvPr>
          <p:cNvSpPr txBox="1"/>
          <p:nvPr/>
        </p:nvSpPr>
        <p:spPr>
          <a:xfrm>
            <a:off x="4482267" y="4857725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4E588E16-BBAE-4BAF-A050-AE5BE035F804}"/>
              </a:ext>
            </a:extLst>
          </p:cNvPr>
          <p:cNvSpPr txBox="1"/>
          <p:nvPr/>
        </p:nvSpPr>
        <p:spPr>
          <a:xfrm>
            <a:off x="1372476" y="592356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Ｂ</a:t>
            </a:r>
            <a:endParaRPr kumimoji="1" lang="en-US" altLang="ja-JP" sz="4000" b="1" dirty="0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B453E9BF-1BD2-4BAD-80BE-5379F3C5677E}"/>
              </a:ext>
            </a:extLst>
          </p:cNvPr>
          <p:cNvSpPr txBox="1"/>
          <p:nvPr/>
        </p:nvSpPr>
        <p:spPr>
          <a:xfrm>
            <a:off x="2204078" y="5892096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６</a:t>
            </a:r>
            <a:endParaRPr kumimoji="1" lang="en-US" altLang="ja-JP" sz="4000" b="1" dirty="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6153170A-AAC2-41CB-84CB-49D2554CA1CF}"/>
              </a:ext>
            </a:extLst>
          </p:cNvPr>
          <p:cNvSpPr txBox="1"/>
          <p:nvPr/>
        </p:nvSpPr>
        <p:spPr>
          <a:xfrm>
            <a:off x="2811041" y="5892096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B76CC3D0-EDD6-46C8-8D63-98FD44DB31BF}"/>
              </a:ext>
            </a:extLst>
          </p:cNvPr>
          <p:cNvSpPr txBox="1"/>
          <p:nvPr/>
        </p:nvSpPr>
        <p:spPr>
          <a:xfrm>
            <a:off x="3431179" y="5892096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8FCDA440-4C59-4CCB-A4C3-1F6ADB1C3D7E}"/>
              </a:ext>
            </a:extLst>
          </p:cNvPr>
          <p:cNvSpPr txBox="1"/>
          <p:nvPr/>
        </p:nvSpPr>
        <p:spPr>
          <a:xfrm>
            <a:off x="3903843" y="5915463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3AF4F383-3CD6-4812-A62D-558D0475FE5B}"/>
              </a:ext>
            </a:extLst>
          </p:cNvPr>
          <p:cNvSpPr txBox="1"/>
          <p:nvPr/>
        </p:nvSpPr>
        <p:spPr>
          <a:xfrm>
            <a:off x="4511715" y="5898185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773B3A67-D36A-414A-8D97-A2EAFECA3EE7}"/>
              </a:ext>
            </a:extLst>
          </p:cNvPr>
          <p:cNvSpPr txBox="1"/>
          <p:nvPr/>
        </p:nvSpPr>
        <p:spPr>
          <a:xfrm>
            <a:off x="5423579" y="4858529"/>
            <a:ext cx="603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１人あたりたたみ　　枚</a:t>
            </a:r>
            <a:endParaRPr kumimoji="1" lang="en-US" altLang="ja-JP" sz="4000" b="1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0B5D1E7-F34C-4B2C-8321-F6D4570DB530}"/>
              </a:ext>
            </a:extLst>
          </p:cNvPr>
          <p:cNvSpPr txBox="1"/>
          <p:nvPr/>
        </p:nvSpPr>
        <p:spPr>
          <a:xfrm>
            <a:off x="9731298" y="4865913"/>
            <a:ext cx="773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３</a:t>
            </a:r>
            <a:endParaRPr kumimoji="1" lang="en-US" altLang="ja-JP" sz="4000" b="1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C41DE58-E7CE-4807-8105-8AE1D11F899F}"/>
              </a:ext>
            </a:extLst>
          </p:cNvPr>
          <p:cNvSpPr/>
          <p:nvPr/>
        </p:nvSpPr>
        <p:spPr>
          <a:xfrm>
            <a:off x="9636368" y="4786599"/>
            <a:ext cx="896816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0B74492-51AA-4640-8B9F-756F394E9102}"/>
              </a:ext>
            </a:extLst>
          </p:cNvPr>
          <p:cNvSpPr txBox="1"/>
          <p:nvPr/>
        </p:nvSpPr>
        <p:spPr>
          <a:xfrm>
            <a:off x="5476924" y="5844586"/>
            <a:ext cx="603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１人あたりたたみ　　枚</a:t>
            </a:r>
            <a:endParaRPr kumimoji="1" lang="en-US" altLang="ja-JP" sz="4000" b="1" dirty="0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F913BBCA-6759-440A-AFDF-B54EF5E6635D}"/>
              </a:ext>
            </a:extLst>
          </p:cNvPr>
          <p:cNvSpPr txBox="1"/>
          <p:nvPr/>
        </p:nvSpPr>
        <p:spPr>
          <a:xfrm>
            <a:off x="9872564" y="5851970"/>
            <a:ext cx="56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</a:p>
        </p:txBody>
      </p:sp>
      <p:sp>
        <p:nvSpPr>
          <p:cNvPr id="107" name="四角形: 角を丸くする 106">
            <a:extLst>
              <a:ext uri="{FF2B5EF4-FFF2-40B4-BE49-F238E27FC236}">
                <a16:creationId xmlns:a16="http://schemas.microsoft.com/office/drawing/2014/main" id="{0DAB5203-6A9A-416E-BE02-92C59F6EF9A4}"/>
              </a:ext>
            </a:extLst>
          </p:cNvPr>
          <p:cNvSpPr/>
          <p:nvPr/>
        </p:nvSpPr>
        <p:spPr>
          <a:xfrm>
            <a:off x="9663337" y="5772656"/>
            <a:ext cx="896816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3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76" grpId="0"/>
      <p:bldP spid="4" grpId="0" animBg="1"/>
      <p:bldP spid="78" grpId="0"/>
      <p:bldP spid="106" grpId="0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61470B9-8E82-447C-81A3-4F89F466C8BF}"/>
              </a:ext>
            </a:extLst>
          </p:cNvPr>
          <p:cNvSpPr/>
          <p:nvPr/>
        </p:nvSpPr>
        <p:spPr>
          <a:xfrm>
            <a:off x="5532569" y="12968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D934B31-CAB2-436C-83E9-CE04EC981D8A}"/>
              </a:ext>
            </a:extLst>
          </p:cNvPr>
          <p:cNvSpPr/>
          <p:nvPr/>
        </p:nvSpPr>
        <p:spPr>
          <a:xfrm>
            <a:off x="5531113" y="29252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F3BA402-C0AC-4773-BB4C-516DCF036598}"/>
              </a:ext>
            </a:extLst>
          </p:cNvPr>
          <p:cNvSpPr/>
          <p:nvPr/>
        </p:nvSpPr>
        <p:spPr>
          <a:xfrm>
            <a:off x="6086475" y="237686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265F526-8348-45EB-B186-DAF686357328}"/>
              </a:ext>
            </a:extLst>
          </p:cNvPr>
          <p:cNvSpPr/>
          <p:nvPr/>
        </p:nvSpPr>
        <p:spPr>
          <a:xfrm>
            <a:off x="6599369" y="129686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99B46D0-C634-4DE8-9805-DC7AA305F1F2}"/>
              </a:ext>
            </a:extLst>
          </p:cNvPr>
          <p:cNvSpPr/>
          <p:nvPr/>
        </p:nvSpPr>
        <p:spPr>
          <a:xfrm>
            <a:off x="6086475" y="183647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6CE351A-F7D3-47F1-BEB8-67960E672B77}"/>
              </a:ext>
            </a:extLst>
          </p:cNvPr>
          <p:cNvSpPr/>
          <p:nvPr/>
        </p:nvSpPr>
        <p:spPr>
          <a:xfrm>
            <a:off x="6610385" y="292194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6C44BA9-7202-4705-834E-8240C21A3DEE}"/>
              </a:ext>
            </a:extLst>
          </p:cNvPr>
          <p:cNvSpPr/>
          <p:nvPr/>
        </p:nvSpPr>
        <p:spPr>
          <a:xfrm rot="5400000">
            <a:off x="10074177" y="264956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03F1E96-8527-4CDD-9D04-536F7F437D4A}"/>
              </a:ext>
            </a:extLst>
          </p:cNvPr>
          <p:cNvSpPr/>
          <p:nvPr/>
        </p:nvSpPr>
        <p:spPr>
          <a:xfrm rot="5400000">
            <a:off x="10071276" y="157948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F9C19CB-4809-487B-994F-451505FEF6C3}"/>
              </a:ext>
            </a:extLst>
          </p:cNvPr>
          <p:cNvSpPr/>
          <p:nvPr/>
        </p:nvSpPr>
        <p:spPr>
          <a:xfrm rot="5400000">
            <a:off x="6872294" y="210647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D5156B2-90DD-43DB-986A-0D71D73221FA}"/>
              </a:ext>
            </a:extLst>
          </p:cNvPr>
          <p:cNvSpPr/>
          <p:nvPr/>
        </p:nvSpPr>
        <p:spPr>
          <a:xfrm rot="5400000">
            <a:off x="5270633" y="211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2751C4-2D65-43E6-804A-064E7B5E8DC7}"/>
              </a:ext>
            </a:extLst>
          </p:cNvPr>
          <p:cNvGrpSpPr/>
          <p:nvPr/>
        </p:nvGrpSpPr>
        <p:grpSpPr>
          <a:xfrm>
            <a:off x="557596" y="1296851"/>
            <a:ext cx="2157053" cy="1620012"/>
            <a:chOff x="557596" y="1296851"/>
            <a:chExt cx="2157053" cy="1620012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60E6E230-D2F9-47FE-B393-02EB34828E3E}"/>
                </a:ext>
              </a:extLst>
            </p:cNvPr>
            <p:cNvSpPr/>
            <p:nvPr/>
          </p:nvSpPr>
          <p:spPr>
            <a:xfrm>
              <a:off x="558324" y="1296851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1864FA34-4746-4520-9420-95759C4D004C}"/>
                </a:ext>
              </a:extLst>
            </p:cNvPr>
            <p:cNvSpPr/>
            <p:nvPr/>
          </p:nvSpPr>
          <p:spPr>
            <a:xfrm>
              <a:off x="1093180" y="237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F93A500-E912-41D9-AD25-E756F23B6CEE}"/>
                </a:ext>
              </a:extLst>
            </p:cNvPr>
            <p:cNvSpPr/>
            <p:nvPr/>
          </p:nvSpPr>
          <p:spPr>
            <a:xfrm>
              <a:off x="1634649" y="129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5C099EEF-7643-4BC4-9F05-7C65B5CB5B05}"/>
                </a:ext>
              </a:extLst>
            </p:cNvPr>
            <p:cNvSpPr/>
            <p:nvPr/>
          </p:nvSpPr>
          <p:spPr>
            <a:xfrm>
              <a:off x="1093180" y="183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A4940057-73E1-48BC-8179-C8D22AE4928D}"/>
                </a:ext>
              </a:extLst>
            </p:cNvPr>
            <p:cNvSpPr/>
            <p:nvPr/>
          </p:nvSpPr>
          <p:spPr>
            <a:xfrm rot="5400000">
              <a:off x="1898049" y="210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1C681E96-9238-42CB-818F-3001C72BCB8F}"/>
                </a:ext>
              </a:extLst>
            </p:cNvPr>
            <p:cNvSpPr/>
            <p:nvPr/>
          </p:nvSpPr>
          <p:spPr>
            <a:xfrm rot="5400000">
              <a:off x="287596" y="210152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2373D48-FACA-4665-8950-1DA1E7399D5F}"/>
              </a:ext>
            </a:extLst>
          </p:cNvPr>
          <p:cNvGrpSpPr/>
          <p:nvPr/>
        </p:nvGrpSpPr>
        <p:grpSpPr>
          <a:xfrm>
            <a:off x="2976210" y="1293445"/>
            <a:ext cx="2168775" cy="1624200"/>
            <a:chOff x="2976210" y="1293445"/>
            <a:chExt cx="2168775" cy="1624200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CB93B95-26F3-4449-8D9A-E7DA2645BDBD}"/>
                </a:ext>
              </a:extLst>
            </p:cNvPr>
            <p:cNvSpPr/>
            <p:nvPr/>
          </p:nvSpPr>
          <p:spPr>
            <a:xfrm>
              <a:off x="2976210" y="12934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39B4CC46-89EA-4808-BB72-45E908511177}"/>
                </a:ext>
              </a:extLst>
            </p:cNvPr>
            <p:cNvSpPr/>
            <p:nvPr/>
          </p:nvSpPr>
          <p:spPr>
            <a:xfrm>
              <a:off x="3528650" y="237419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FD616F2-BB3D-4EBF-90C5-9F057E2DBEA5}"/>
                </a:ext>
              </a:extLst>
            </p:cNvPr>
            <p:cNvSpPr/>
            <p:nvPr/>
          </p:nvSpPr>
          <p:spPr>
            <a:xfrm>
              <a:off x="4053268" y="1293457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97D6F2B5-D9C5-446C-9346-54781D0F7E44}"/>
                </a:ext>
              </a:extLst>
            </p:cNvPr>
            <p:cNvSpPr/>
            <p:nvPr/>
          </p:nvSpPr>
          <p:spPr>
            <a:xfrm>
              <a:off x="3528650" y="183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6AEA1820-EC00-4A93-94FE-D7FB95FD3853}"/>
                </a:ext>
              </a:extLst>
            </p:cNvPr>
            <p:cNvSpPr/>
            <p:nvPr/>
          </p:nvSpPr>
          <p:spPr>
            <a:xfrm rot="5400000">
              <a:off x="4334985" y="210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846F2F40-D8EA-42FC-A85C-EC78B072F93B}"/>
                </a:ext>
              </a:extLst>
            </p:cNvPr>
            <p:cNvSpPr/>
            <p:nvPr/>
          </p:nvSpPr>
          <p:spPr>
            <a:xfrm rot="5400000">
              <a:off x="2714274" y="21076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C11F247-F18A-42BB-AF22-FC287D1BDD97}"/>
              </a:ext>
            </a:extLst>
          </p:cNvPr>
          <p:cNvSpPr/>
          <p:nvPr/>
        </p:nvSpPr>
        <p:spPr>
          <a:xfrm>
            <a:off x="8192263" y="130948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C9E34A6B-13ED-418D-8329-C2C00A885CD1}"/>
              </a:ext>
            </a:extLst>
          </p:cNvPr>
          <p:cNvSpPr/>
          <p:nvPr/>
        </p:nvSpPr>
        <p:spPr>
          <a:xfrm>
            <a:off x="8190807" y="292030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312677F-1D6C-4173-A11F-26A52A6DDBCA}"/>
              </a:ext>
            </a:extLst>
          </p:cNvPr>
          <p:cNvSpPr/>
          <p:nvPr/>
        </p:nvSpPr>
        <p:spPr>
          <a:xfrm>
            <a:off x="8735911" y="238143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501D08C-4E48-4CFD-BDD2-0045938F3477}"/>
              </a:ext>
            </a:extLst>
          </p:cNvPr>
          <p:cNvSpPr/>
          <p:nvPr/>
        </p:nvSpPr>
        <p:spPr>
          <a:xfrm>
            <a:off x="9269321" y="1309497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2C0A5C9-3565-4AF4-992B-6AC1452EFB0F}"/>
              </a:ext>
            </a:extLst>
          </p:cNvPr>
          <p:cNvSpPr/>
          <p:nvPr/>
        </p:nvSpPr>
        <p:spPr>
          <a:xfrm>
            <a:off x="8735911" y="184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8F1F7BF-3F90-4FD9-936F-A65715617E6B}"/>
              </a:ext>
            </a:extLst>
          </p:cNvPr>
          <p:cNvSpPr/>
          <p:nvPr/>
        </p:nvSpPr>
        <p:spPr>
          <a:xfrm>
            <a:off x="9270079" y="291699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C84D0B1-ABC1-44EB-AD77-F575A1F47BF6}"/>
              </a:ext>
            </a:extLst>
          </p:cNvPr>
          <p:cNvSpPr/>
          <p:nvPr/>
        </p:nvSpPr>
        <p:spPr>
          <a:xfrm rot="5400000">
            <a:off x="9541513" y="211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EEDEA4B-9EB7-473E-B0F9-817E03060631}"/>
              </a:ext>
            </a:extLst>
          </p:cNvPr>
          <p:cNvSpPr/>
          <p:nvPr/>
        </p:nvSpPr>
        <p:spPr>
          <a:xfrm rot="5400000">
            <a:off x="7930327" y="210610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3BB2FB0A-6C5B-45C1-96BC-6B800ECBE9E1}"/>
              </a:ext>
            </a:extLst>
          </p:cNvPr>
          <p:cNvSpPr/>
          <p:nvPr/>
        </p:nvSpPr>
        <p:spPr>
          <a:xfrm>
            <a:off x="966205" y="188000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5D26F434-C7D1-4C52-83CE-80B3C35B9F71}"/>
              </a:ext>
            </a:extLst>
          </p:cNvPr>
          <p:cNvSpPr/>
          <p:nvPr/>
        </p:nvSpPr>
        <p:spPr>
          <a:xfrm>
            <a:off x="1950119" y="1931523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8B6C50E4-8EEE-4355-A0FC-C321CCBA5B4E}"/>
              </a:ext>
            </a:extLst>
          </p:cNvPr>
          <p:cNvSpPr/>
          <p:nvPr/>
        </p:nvSpPr>
        <p:spPr>
          <a:xfrm>
            <a:off x="5933122" y="272456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AD7CFBA0-51B6-47E5-855A-CA8CA4A75191}"/>
              </a:ext>
            </a:extLst>
          </p:cNvPr>
          <p:cNvSpPr/>
          <p:nvPr/>
        </p:nvSpPr>
        <p:spPr>
          <a:xfrm>
            <a:off x="6892162" y="2669811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18915596-F4A7-4AF4-9FD1-590CAF3FA620}"/>
              </a:ext>
            </a:extLst>
          </p:cNvPr>
          <p:cNvSpPr/>
          <p:nvPr/>
        </p:nvSpPr>
        <p:spPr>
          <a:xfrm>
            <a:off x="5926083" y="1711487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57CD71A4-500F-4B24-A78E-0D4E85254CF4}"/>
              </a:ext>
            </a:extLst>
          </p:cNvPr>
          <p:cNvSpPr/>
          <p:nvPr/>
        </p:nvSpPr>
        <p:spPr>
          <a:xfrm>
            <a:off x="6958410" y="168407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A5538B8A-6585-4BAA-84D4-C26BA71BE21A}"/>
              </a:ext>
            </a:extLst>
          </p:cNvPr>
          <p:cNvSpPr/>
          <p:nvPr/>
        </p:nvSpPr>
        <p:spPr>
          <a:xfrm>
            <a:off x="3801251" y="235941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12E0A0E1-00F5-44BA-8A9B-19D5CBF595EC}"/>
              </a:ext>
            </a:extLst>
          </p:cNvPr>
          <p:cNvSpPr/>
          <p:nvPr/>
        </p:nvSpPr>
        <p:spPr>
          <a:xfrm>
            <a:off x="3379659" y="165694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C974C1E8-9A08-4618-A507-48D1ADACE471}"/>
              </a:ext>
            </a:extLst>
          </p:cNvPr>
          <p:cNvSpPr/>
          <p:nvPr/>
        </p:nvSpPr>
        <p:spPr>
          <a:xfrm>
            <a:off x="4363573" y="1708462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E04AD1AE-D6F4-4AF7-8ADA-3A774CE9E471}"/>
              </a:ext>
            </a:extLst>
          </p:cNvPr>
          <p:cNvSpPr/>
          <p:nvPr/>
        </p:nvSpPr>
        <p:spPr>
          <a:xfrm>
            <a:off x="8770528" y="263723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BEDCF5D-EAFA-42F9-8634-48AA5F9FB04B}"/>
              </a:ext>
            </a:extLst>
          </p:cNvPr>
          <p:cNvSpPr/>
          <p:nvPr/>
        </p:nvSpPr>
        <p:spPr>
          <a:xfrm>
            <a:off x="9869510" y="2637300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CB8EE224-5870-4255-A3CB-54A9E06F0C74}"/>
              </a:ext>
            </a:extLst>
          </p:cNvPr>
          <p:cNvSpPr/>
          <p:nvPr/>
        </p:nvSpPr>
        <p:spPr>
          <a:xfrm>
            <a:off x="8763489" y="1624155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682E2CEC-8DD2-4AD2-8B34-4EC2BE3B62BF}"/>
              </a:ext>
            </a:extLst>
          </p:cNvPr>
          <p:cNvSpPr/>
          <p:nvPr/>
        </p:nvSpPr>
        <p:spPr>
          <a:xfrm>
            <a:off x="9865107" y="160120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039F5EE-87ED-4959-83F2-C32050308689}"/>
              </a:ext>
            </a:extLst>
          </p:cNvPr>
          <p:cNvSpPr txBox="1"/>
          <p:nvPr/>
        </p:nvSpPr>
        <p:spPr>
          <a:xfrm>
            <a:off x="285706" y="3959436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④　ＡとＤはどちらがこんでいるかな？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35E5CD6-6E8A-47E0-8F1F-BD8040938F8A}"/>
              </a:ext>
            </a:extLst>
          </p:cNvPr>
          <p:cNvSpPr txBox="1"/>
          <p:nvPr/>
        </p:nvSpPr>
        <p:spPr>
          <a:xfrm>
            <a:off x="661071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6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DBE1C58-2070-43B0-ACE7-5E5FFA8C4860}"/>
              </a:ext>
            </a:extLst>
          </p:cNvPr>
          <p:cNvSpPr txBox="1"/>
          <p:nvPr/>
        </p:nvSpPr>
        <p:spPr>
          <a:xfrm>
            <a:off x="1326777" y="33432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Ａ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DBC6A8D-0781-4839-837C-1FD2664F26A7}"/>
              </a:ext>
            </a:extLst>
          </p:cNvPr>
          <p:cNvSpPr txBox="1"/>
          <p:nvPr/>
        </p:nvSpPr>
        <p:spPr>
          <a:xfrm>
            <a:off x="3516285" y="29545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Ｂ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D806E1B-3428-4178-89D3-E51886A81C63}"/>
              </a:ext>
            </a:extLst>
          </p:cNvPr>
          <p:cNvSpPr txBox="1"/>
          <p:nvPr/>
        </p:nvSpPr>
        <p:spPr>
          <a:xfrm>
            <a:off x="9097299" y="31932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Ｄ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EB41C4B-2506-4ABA-9DF2-4F97E498C0EC}"/>
              </a:ext>
            </a:extLst>
          </p:cNvPr>
          <p:cNvSpPr txBox="1"/>
          <p:nvPr/>
        </p:nvSpPr>
        <p:spPr>
          <a:xfrm>
            <a:off x="6154993" y="30990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Ｃ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EFA2089C-1339-4D88-9283-5504BCFC89F4}"/>
              </a:ext>
            </a:extLst>
          </p:cNvPr>
          <p:cNvSpPr txBox="1"/>
          <p:nvPr/>
        </p:nvSpPr>
        <p:spPr>
          <a:xfrm>
            <a:off x="2836044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6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D83E018-CE3B-4724-9535-66CCEAE27644}"/>
              </a:ext>
            </a:extLst>
          </p:cNvPr>
          <p:cNvSpPr txBox="1"/>
          <p:nvPr/>
        </p:nvSpPr>
        <p:spPr>
          <a:xfrm>
            <a:off x="5476924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8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C2A4D7C-253C-4176-B9E5-C3F69B54C590}"/>
              </a:ext>
            </a:extLst>
          </p:cNvPr>
          <p:cNvSpPr txBox="1"/>
          <p:nvPr/>
        </p:nvSpPr>
        <p:spPr>
          <a:xfrm>
            <a:off x="8398347" y="805093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10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CEB3AFA-F13A-4954-A1E8-83D11EFAB38C}"/>
              </a:ext>
            </a:extLst>
          </p:cNvPr>
          <p:cNvSpPr txBox="1"/>
          <p:nvPr/>
        </p:nvSpPr>
        <p:spPr>
          <a:xfrm>
            <a:off x="1158022" y="290227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２人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1296D09-430E-452D-B15B-C59378C0149F}"/>
              </a:ext>
            </a:extLst>
          </p:cNvPr>
          <p:cNvSpPr txBox="1"/>
          <p:nvPr/>
        </p:nvSpPr>
        <p:spPr>
          <a:xfrm>
            <a:off x="3641018" y="290320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602D6BB-D482-4434-8750-C7DA850B34D8}"/>
              </a:ext>
            </a:extLst>
          </p:cNvPr>
          <p:cNvSpPr txBox="1"/>
          <p:nvPr/>
        </p:nvSpPr>
        <p:spPr>
          <a:xfrm>
            <a:off x="6172461" y="341612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A83BEBE-AA39-4192-A758-134EB6054548}"/>
              </a:ext>
            </a:extLst>
          </p:cNvPr>
          <p:cNvSpPr txBox="1"/>
          <p:nvPr/>
        </p:nvSpPr>
        <p:spPr>
          <a:xfrm>
            <a:off x="9295223" y="340344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E8533B36-A747-473C-8FCB-86B1D98019A5}"/>
              </a:ext>
            </a:extLst>
          </p:cNvPr>
          <p:cNvSpPr txBox="1"/>
          <p:nvPr/>
        </p:nvSpPr>
        <p:spPr>
          <a:xfrm>
            <a:off x="1369897" y="486591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Ａ</a:t>
            </a:r>
            <a:endParaRPr kumimoji="1" lang="en-US" altLang="ja-JP" sz="4000" b="1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E6CCF84-9A5A-4858-8E8A-CF71A45C7A64}"/>
              </a:ext>
            </a:extLst>
          </p:cNvPr>
          <p:cNvSpPr txBox="1"/>
          <p:nvPr/>
        </p:nvSpPr>
        <p:spPr>
          <a:xfrm>
            <a:off x="2215270" y="4851636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６</a:t>
            </a:r>
            <a:endParaRPr kumimoji="1" lang="en-US" altLang="ja-JP" sz="4000" b="1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EB508BA-7999-4F10-8C60-81A3D3F81458}"/>
              </a:ext>
            </a:extLst>
          </p:cNvPr>
          <p:cNvSpPr txBox="1"/>
          <p:nvPr/>
        </p:nvSpPr>
        <p:spPr>
          <a:xfrm>
            <a:off x="2812073" y="4851636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8781847-8A68-4D8D-AD26-EB3F1C5F1A47}"/>
              </a:ext>
            </a:extLst>
          </p:cNvPr>
          <p:cNvSpPr txBox="1"/>
          <p:nvPr/>
        </p:nvSpPr>
        <p:spPr>
          <a:xfrm>
            <a:off x="3491182" y="4875003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BFBE197-003C-4DDE-96F6-985A73FD73E0}"/>
              </a:ext>
            </a:extLst>
          </p:cNvPr>
          <p:cNvSpPr txBox="1"/>
          <p:nvPr/>
        </p:nvSpPr>
        <p:spPr>
          <a:xfrm>
            <a:off x="3874395" y="4875003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8F038BAE-F18A-40A9-8BC5-0003B536A19F}"/>
              </a:ext>
            </a:extLst>
          </p:cNvPr>
          <p:cNvSpPr txBox="1"/>
          <p:nvPr/>
        </p:nvSpPr>
        <p:spPr>
          <a:xfrm>
            <a:off x="4482267" y="4857725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3</a:t>
            </a:r>
            <a:endParaRPr kumimoji="1" lang="en-US" altLang="ja-JP" sz="4000" b="1" dirty="0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4E588E16-BBAE-4BAF-A050-AE5BE035F804}"/>
              </a:ext>
            </a:extLst>
          </p:cNvPr>
          <p:cNvSpPr txBox="1"/>
          <p:nvPr/>
        </p:nvSpPr>
        <p:spPr>
          <a:xfrm>
            <a:off x="1372476" y="592356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Ｄ</a:t>
            </a:r>
            <a:endParaRPr kumimoji="1" lang="en-US" altLang="ja-JP" sz="4000" b="1" dirty="0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B453E9BF-1BD2-4BAD-80BE-5379F3C5677E}"/>
              </a:ext>
            </a:extLst>
          </p:cNvPr>
          <p:cNvSpPr txBox="1"/>
          <p:nvPr/>
        </p:nvSpPr>
        <p:spPr>
          <a:xfrm>
            <a:off x="2067524" y="5892096"/>
            <a:ext cx="903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10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6153170A-AAC2-41CB-84CB-49D2554CA1CF}"/>
              </a:ext>
            </a:extLst>
          </p:cNvPr>
          <p:cNvSpPr txBox="1"/>
          <p:nvPr/>
        </p:nvSpPr>
        <p:spPr>
          <a:xfrm>
            <a:off x="2811041" y="5892096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B76CC3D0-EDD6-46C8-8D63-98FD44DB31BF}"/>
              </a:ext>
            </a:extLst>
          </p:cNvPr>
          <p:cNvSpPr txBox="1"/>
          <p:nvPr/>
        </p:nvSpPr>
        <p:spPr>
          <a:xfrm>
            <a:off x="3431179" y="5892096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8FCDA440-4C59-4CCB-A4C3-1F6ADB1C3D7E}"/>
              </a:ext>
            </a:extLst>
          </p:cNvPr>
          <p:cNvSpPr txBox="1"/>
          <p:nvPr/>
        </p:nvSpPr>
        <p:spPr>
          <a:xfrm>
            <a:off x="3903843" y="5915463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3AF4F383-3CD6-4812-A62D-558D0475FE5B}"/>
              </a:ext>
            </a:extLst>
          </p:cNvPr>
          <p:cNvSpPr txBox="1"/>
          <p:nvPr/>
        </p:nvSpPr>
        <p:spPr>
          <a:xfrm>
            <a:off x="4511714" y="5898185"/>
            <a:ext cx="965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2.5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773B3A67-D36A-414A-8D97-A2EAFECA3EE7}"/>
              </a:ext>
            </a:extLst>
          </p:cNvPr>
          <p:cNvSpPr txBox="1"/>
          <p:nvPr/>
        </p:nvSpPr>
        <p:spPr>
          <a:xfrm>
            <a:off x="5423579" y="4858529"/>
            <a:ext cx="603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１人あたりたたみ　　枚</a:t>
            </a:r>
            <a:endParaRPr kumimoji="1" lang="en-US" altLang="ja-JP" sz="4000" b="1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0B5D1E7-F34C-4B2C-8321-F6D4570DB530}"/>
              </a:ext>
            </a:extLst>
          </p:cNvPr>
          <p:cNvSpPr txBox="1"/>
          <p:nvPr/>
        </p:nvSpPr>
        <p:spPr>
          <a:xfrm>
            <a:off x="9853218" y="4865913"/>
            <a:ext cx="773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3</a:t>
            </a:r>
            <a:endParaRPr kumimoji="1" lang="en-US" altLang="ja-JP" sz="4000" b="1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C41DE58-E7CE-4807-8105-8AE1D11F899F}"/>
              </a:ext>
            </a:extLst>
          </p:cNvPr>
          <p:cNvSpPr/>
          <p:nvPr/>
        </p:nvSpPr>
        <p:spPr>
          <a:xfrm>
            <a:off x="9636368" y="4786599"/>
            <a:ext cx="896816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0B74492-51AA-4640-8B9F-756F394E9102}"/>
              </a:ext>
            </a:extLst>
          </p:cNvPr>
          <p:cNvSpPr txBox="1"/>
          <p:nvPr/>
        </p:nvSpPr>
        <p:spPr>
          <a:xfrm>
            <a:off x="5476924" y="5844586"/>
            <a:ext cx="603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１人あたりたたみ　　枚</a:t>
            </a:r>
            <a:endParaRPr kumimoji="1" lang="en-US" altLang="ja-JP" sz="4000" b="1" dirty="0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F913BBCA-6759-440A-AFDF-B54EF5E6635D}"/>
              </a:ext>
            </a:extLst>
          </p:cNvPr>
          <p:cNvSpPr txBox="1"/>
          <p:nvPr/>
        </p:nvSpPr>
        <p:spPr>
          <a:xfrm>
            <a:off x="9703585" y="5851970"/>
            <a:ext cx="965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2.5</a:t>
            </a:r>
          </a:p>
        </p:txBody>
      </p:sp>
      <p:sp>
        <p:nvSpPr>
          <p:cNvPr id="107" name="四角形: 角を丸くする 106">
            <a:extLst>
              <a:ext uri="{FF2B5EF4-FFF2-40B4-BE49-F238E27FC236}">
                <a16:creationId xmlns:a16="http://schemas.microsoft.com/office/drawing/2014/main" id="{0DAB5203-6A9A-416E-BE02-92C59F6EF9A4}"/>
              </a:ext>
            </a:extLst>
          </p:cNvPr>
          <p:cNvSpPr/>
          <p:nvPr/>
        </p:nvSpPr>
        <p:spPr>
          <a:xfrm>
            <a:off x="9663337" y="5772656"/>
            <a:ext cx="896816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51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76" grpId="0"/>
      <p:bldP spid="4" grpId="0" animBg="1"/>
      <p:bldP spid="78" grpId="0"/>
      <p:bldP spid="106" grpId="0"/>
      <p:bldP spid="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E1396DB-03FC-4701-B18A-EA3B20204D2D}"/>
              </a:ext>
            </a:extLst>
          </p:cNvPr>
          <p:cNvSpPr txBox="1"/>
          <p:nvPr/>
        </p:nvSpPr>
        <p:spPr>
          <a:xfrm>
            <a:off x="1018394" y="687549"/>
            <a:ext cx="7994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コンビニＳ　</a:t>
            </a:r>
            <a:r>
              <a:rPr kumimoji="1" lang="ja-JP" altLang="en-US" sz="4000" b="1" dirty="0"/>
              <a:t>あんまん</a:t>
            </a:r>
            <a:r>
              <a:rPr kumimoji="1" lang="en-US" altLang="ja-JP" sz="4000" b="1" dirty="0"/>
              <a:t>2</a:t>
            </a:r>
            <a:r>
              <a:rPr kumimoji="1" lang="ja-JP" altLang="en-US" sz="4000" b="1" dirty="0"/>
              <a:t>個で</a:t>
            </a:r>
            <a:r>
              <a:rPr lang="en-US" altLang="ja-JP" sz="4000" b="1" dirty="0"/>
              <a:t>120</a:t>
            </a:r>
            <a:r>
              <a:rPr kumimoji="1" lang="ja-JP" altLang="en-US" sz="4000" b="1" dirty="0"/>
              <a:t>円</a:t>
            </a:r>
            <a:endParaRPr kumimoji="1" lang="en-US" altLang="ja-JP" sz="40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B35EAF6-7CE5-4895-A8E7-900AD30191CF}"/>
              </a:ext>
            </a:extLst>
          </p:cNvPr>
          <p:cNvSpPr txBox="1"/>
          <p:nvPr/>
        </p:nvSpPr>
        <p:spPr>
          <a:xfrm>
            <a:off x="944006" y="1967757"/>
            <a:ext cx="7994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コンビニＹ　</a:t>
            </a:r>
            <a:r>
              <a:rPr kumimoji="1" lang="ja-JP" altLang="en-US" sz="4000" b="1" dirty="0"/>
              <a:t>あんまん</a:t>
            </a:r>
            <a:r>
              <a:rPr kumimoji="1" lang="en-US" altLang="ja-JP" sz="4000" b="1" dirty="0"/>
              <a:t>3</a:t>
            </a:r>
            <a:r>
              <a:rPr kumimoji="1" lang="ja-JP" altLang="en-US" sz="4000" b="1" dirty="0"/>
              <a:t>個で</a:t>
            </a:r>
            <a:r>
              <a:rPr lang="en-US" altLang="ja-JP" sz="4000" b="1" dirty="0"/>
              <a:t>150</a:t>
            </a:r>
            <a:r>
              <a:rPr kumimoji="1" lang="ja-JP" altLang="en-US" sz="4000" b="1" dirty="0"/>
              <a:t>円</a:t>
            </a:r>
            <a:endParaRPr kumimoji="1" lang="en-US" altLang="ja-JP" sz="40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4013435-6CA1-47CD-A684-C449FB45087B}"/>
              </a:ext>
            </a:extLst>
          </p:cNvPr>
          <p:cNvSpPr txBox="1"/>
          <p:nvPr/>
        </p:nvSpPr>
        <p:spPr>
          <a:xfrm>
            <a:off x="8929568" y="1525979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どっちが安い</a:t>
            </a:r>
            <a:endParaRPr kumimoji="1" lang="en-US" altLang="ja-JP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74E3CFB-EF36-459F-B350-625E3ABDEF6F}"/>
              </a:ext>
            </a:extLst>
          </p:cNvPr>
          <p:cNvSpPr txBox="1"/>
          <p:nvPr/>
        </p:nvSpPr>
        <p:spPr>
          <a:xfrm>
            <a:off x="857487" y="3181978"/>
            <a:ext cx="9703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あんまん</a:t>
            </a:r>
            <a:r>
              <a:rPr kumimoji="1" lang="en-US" altLang="ja-JP" sz="4000" b="1" dirty="0"/>
              <a:t>1</a:t>
            </a:r>
            <a:r>
              <a:rPr kumimoji="1" lang="ja-JP" altLang="en-US" sz="4000" b="1" dirty="0"/>
              <a:t>個あたりのねだんでくらべよう</a:t>
            </a:r>
            <a:endParaRPr kumimoji="1" lang="en-US" altLang="ja-JP" sz="4000" b="1" dirty="0"/>
          </a:p>
        </p:txBody>
      </p:sp>
      <p:pic>
        <p:nvPicPr>
          <p:cNvPr id="8" name="図 7" descr="図形, 矢印&#10;&#10;自動的に生成された説明">
            <a:extLst>
              <a:ext uri="{FF2B5EF4-FFF2-40B4-BE49-F238E27FC236}">
                <a16:creationId xmlns:a16="http://schemas.microsoft.com/office/drawing/2014/main" id="{E12C5E93-4910-46C7-A0C6-8239ED9FA9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80" y="1215958"/>
            <a:ext cx="828015" cy="620374"/>
          </a:xfrm>
          <a:prstGeom prst="rect">
            <a:avLst/>
          </a:prstGeom>
        </p:spPr>
      </p:pic>
      <p:pic>
        <p:nvPicPr>
          <p:cNvPr id="55" name="図 54" descr="図形, 矢印&#10;&#10;自動的に生成された説明">
            <a:extLst>
              <a:ext uri="{FF2B5EF4-FFF2-40B4-BE49-F238E27FC236}">
                <a16:creationId xmlns:a16="http://schemas.microsoft.com/office/drawing/2014/main" id="{FCCA1A78-A24A-45BF-8D08-BEE6C85A4F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46" y="1233802"/>
            <a:ext cx="828015" cy="620374"/>
          </a:xfrm>
          <a:prstGeom prst="rect">
            <a:avLst/>
          </a:prstGeom>
        </p:spPr>
      </p:pic>
      <p:pic>
        <p:nvPicPr>
          <p:cNvPr id="56" name="図 55" descr="図形, 矢印&#10;&#10;自動的に生成された説明">
            <a:extLst>
              <a:ext uri="{FF2B5EF4-FFF2-40B4-BE49-F238E27FC236}">
                <a16:creationId xmlns:a16="http://schemas.microsoft.com/office/drawing/2014/main" id="{BE2480A5-F24C-4600-B754-0AB68670EF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1162" y="2547949"/>
            <a:ext cx="875394" cy="655872"/>
          </a:xfrm>
          <a:prstGeom prst="rect">
            <a:avLst/>
          </a:prstGeom>
        </p:spPr>
      </p:pic>
      <p:pic>
        <p:nvPicPr>
          <p:cNvPr id="62" name="図 61" descr="図形, 矢印&#10;&#10;自動的に生成された説明">
            <a:extLst>
              <a:ext uri="{FF2B5EF4-FFF2-40B4-BE49-F238E27FC236}">
                <a16:creationId xmlns:a16="http://schemas.microsoft.com/office/drawing/2014/main" id="{3BF8C977-361D-4E9D-B500-42D20308FD5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6425" y="2555870"/>
            <a:ext cx="771000" cy="655872"/>
          </a:xfrm>
          <a:prstGeom prst="rect">
            <a:avLst/>
          </a:prstGeom>
        </p:spPr>
      </p:pic>
      <p:pic>
        <p:nvPicPr>
          <p:cNvPr id="83" name="図 82" descr="図形, 矢印&#10;&#10;自動的に生成された説明">
            <a:extLst>
              <a:ext uri="{FF2B5EF4-FFF2-40B4-BE49-F238E27FC236}">
                <a16:creationId xmlns:a16="http://schemas.microsoft.com/office/drawing/2014/main" id="{EC82FD5B-C17D-459A-BA7D-6D86DA2930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7425" y="2564103"/>
            <a:ext cx="771000" cy="655872"/>
          </a:xfrm>
          <a:prstGeom prst="rect">
            <a:avLst/>
          </a:prstGeom>
        </p:spPr>
      </p:pic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BFD0ACAD-A3E4-43A4-A479-A546C43713FC}"/>
              </a:ext>
            </a:extLst>
          </p:cNvPr>
          <p:cNvSpPr/>
          <p:nvPr/>
        </p:nvSpPr>
        <p:spPr>
          <a:xfrm>
            <a:off x="403947" y="57459"/>
            <a:ext cx="56423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ja-JP" altLang="en-US" sz="3200" b="0" cap="none" spc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単位量あたりのねだん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7A1B96-F488-4738-9399-43C45661591B}"/>
              </a:ext>
            </a:extLst>
          </p:cNvPr>
          <p:cNvSpPr txBox="1"/>
          <p:nvPr/>
        </p:nvSpPr>
        <p:spPr>
          <a:xfrm>
            <a:off x="2338951" y="4624135"/>
            <a:ext cx="120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120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3EB58F-237C-474B-8E87-777C0DFC6C32}"/>
              </a:ext>
            </a:extLst>
          </p:cNvPr>
          <p:cNvSpPr txBox="1"/>
          <p:nvPr/>
        </p:nvSpPr>
        <p:spPr>
          <a:xfrm>
            <a:off x="3308529" y="4617242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1E6C04-B6AC-40BD-9C82-D01774FBC9E4}"/>
              </a:ext>
            </a:extLst>
          </p:cNvPr>
          <p:cNvSpPr txBox="1"/>
          <p:nvPr/>
        </p:nvSpPr>
        <p:spPr>
          <a:xfrm>
            <a:off x="4358585" y="4640609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6D6A4F-ED95-44BA-B813-0409CBB5AABA}"/>
              </a:ext>
            </a:extLst>
          </p:cNvPr>
          <p:cNvSpPr txBox="1"/>
          <p:nvPr/>
        </p:nvSpPr>
        <p:spPr>
          <a:xfrm>
            <a:off x="4978723" y="4623331"/>
            <a:ext cx="983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60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FAE5619-1CBD-466D-90D2-1F6A93D85E52}"/>
              </a:ext>
            </a:extLst>
          </p:cNvPr>
          <p:cNvSpPr txBox="1"/>
          <p:nvPr/>
        </p:nvSpPr>
        <p:spPr>
          <a:xfrm>
            <a:off x="2255520" y="5657702"/>
            <a:ext cx="1065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150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ACBE3A-DE3A-4A55-9AEC-5944E00EB3B6}"/>
              </a:ext>
            </a:extLst>
          </p:cNvPr>
          <p:cNvSpPr txBox="1"/>
          <p:nvPr/>
        </p:nvSpPr>
        <p:spPr>
          <a:xfrm>
            <a:off x="3307497" y="5657702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CA638BE-1704-471C-813B-5B5D178E6517}"/>
              </a:ext>
            </a:extLst>
          </p:cNvPr>
          <p:cNvSpPr txBox="1"/>
          <p:nvPr/>
        </p:nvSpPr>
        <p:spPr>
          <a:xfrm>
            <a:off x="3927635" y="5657702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8173EA-BFC7-4B7C-9E2A-3BEE10F5D6B7}"/>
              </a:ext>
            </a:extLst>
          </p:cNvPr>
          <p:cNvSpPr txBox="1"/>
          <p:nvPr/>
        </p:nvSpPr>
        <p:spPr>
          <a:xfrm>
            <a:off x="4400299" y="5681069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68A8D97-AC33-4373-8E82-EC032DA947E3}"/>
              </a:ext>
            </a:extLst>
          </p:cNvPr>
          <p:cNvSpPr txBox="1"/>
          <p:nvPr/>
        </p:nvSpPr>
        <p:spPr>
          <a:xfrm>
            <a:off x="5008170" y="5663791"/>
            <a:ext cx="965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50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1C6A878-10E6-4EA1-8656-384CA41D3619}"/>
              </a:ext>
            </a:extLst>
          </p:cNvPr>
          <p:cNvSpPr txBox="1"/>
          <p:nvPr/>
        </p:nvSpPr>
        <p:spPr>
          <a:xfrm>
            <a:off x="5920035" y="4624135"/>
            <a:ext cx="603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</a:t>
            </a:r>
            <a:r>
              <a:rPr lang="ja-JP" altLang="en-US" sz="4000" b="1" dirty="0"/>
              <a:t>個</a:t>
            </a:r>
            <a:r>
              <a:rPr kumimoji="1" lang="ja-JP" altLang="en-US" sz="4000" b="1" dirty="0"/>
              <a:t>あたり　　　　円</a:t>
            </a:r>
            <a:endParaRPr kumimoji="1" lang="en-US" altLang="ja-JP" sz="4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2722614-9287-447E-800D-B3F4BEE049C3}"/>
              </a:ext>
            </a:extLst>
          </p:cNvPr>
          <p:cNvSpPr txBox="1"/>
          <p:nvPr/>
        </p:nvSpPr>
        <p:spPr>
          <a:xfrm>
            <a:off x="9225280" y="4631519"/>
            <a:ext cx="117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60</a:t>
            </a:r>
            <a:endParaRPr kumimoji="1" lang="en-US" altLang="ja-JP" sz="4000" b="1" dirty="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6DE68CE-6F0E-43AB-A5E6-FBA7A6E757B3}"/>
              </a:ext>
            </a:extLst>
          </p:cNvPr>
          <p:cNvSpPr/>
          <p:nvPr/>
        </p:nvSpPr>
        <p:spPr>
          <a:xfrm>
            <a:off x="8916652" y="4552205"/>
            <a:ext cx="1395748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AA46FA0-11CD-4E57-B550-2A2B3921542A}"/>
              </a:ext>
            </a:extLst>
          </p:cNvPr>
          <p:cNvSpPr txBox="1"/>
          <p:nvPr/>
        </p:nvSpPr>
        <p:spPr>
          <a:xfrm>
            <a:off x="5973380" y="5610192"/>
            <a:ext cx="603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１個あたり　　　　円</a:t>
            </a:r>
            <a:endParaRPr kumimoji="1" lang="en-US" altLang="ja-JP" sz="40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4994614-3CC2-4D25-9AF2-B0142B004A12}"/>
              </a:ext>
            </a:extLst>
          </p:cNvPr>
          <p:cNvSpPr txBox="1"/>
          <p:nvPr/>
        </p:nvSpPr>
        <p:spPr>
          <a:xfrm>
            <a:off x="9284706" y="5562021"/>
            <a:ext cx="1027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50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228BDF5A-EA8C-4C6B-B926-3B6883583381}"/>
              </a:ext>
            </a:extLst>
          </p:cNvPr>
          <p:cNvSpPr/>
          <p:nvPr/>
        </p:nvSpPr>
        <p:spPr>
          <a:xfrm>
            <a:off x="8916652" y="5538262"/>
            <a:ext cx="1395748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A83A89F-4DA6-4CCA-8C7E-7DDC5A6AD831}"/>
              </a:ext>
            </a:extLst>
          </p:cNvPr>
          <p:cNvSpPr txBox="1"/>
          <p:nvPr/>
        </p:nvSpPr>
        <p:spPr>
          <a:xfrm>
            <a:off x="813546" y="464060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Ｓ</a:t>
            </a:r>
            <a:endParaRPr kumimoji="1" lang="en-US" altLang="ja-JP" sz="4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900747B-C8D3-48F7-9A0C-CFC55D25CC7B}"/>
              </a:ext>
            </a:extLst>
          </p:cNvPr>
          <p:cNvSpPr txBox="1"/>
          <p:nvPr/>
        </p:nvSpPr>
        <p:spPr>
          <a:xfrm>
            <a:off x="784048" y="56101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Ｙ</a:t>
            </a:r>
            <a:endParaRPr kumimoji="1" lang="en-US" altLang="ja-JP" sz="40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838067F-B6D1-4DB3-AF3C-361AACBAEFD9}"/>
              </a:ext>
            </a:extLst>
          </p:cNvPr>
          <p:cNvSpPr txBox="1"/>
          <p:nvPr/>
        </p:nvSpPr>
        <p:spPr>
          <a:xfrm>
            <a:off x="3975619" y="4618310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31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39E6BA-CDC0-4C53-A944-8C65D3DD1030}"/>
              </a:ext>
            </a:extLst>
          </p:cNvPr>
          <p:cNvSpPr txBox="1"/>
          <p:nvPr/>
        </p:nvSpPr>
        <p:spPr>
          <a:xfrm>
            <a:off x="304800" y="527934"/>
            <a:ext cx="116027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「たたみ１まいあたりの人数」や「あんまん</a:t>
            </a:r>
            <a:r>
              <a:rPr kumimoji="1" lang="en-US" altLang="ja-JP" sz="4000" b="1" dirty="0"/>
              <a:t>1</a:t>
            </a:r>
            <a:r>
              <a:rPr kumimoji="1" lang="ja-JP" altLang="en-US" sz="4000" b="1" dirty="0"/>
              <a:t>個あたりのねだん」などを，</a:t>
            </a:r>
            <a:endParaRPr kumimoji="1" lang="en-US" altLang="ja-JP" sz="4000" b="1" dirty="0"/>
          </a:p>
          <a:p>
            <a:r>
              <a:rPr lang="ja-JP" altLang="en-US" sz="4000" b="1" dirty="0"/>
              <a:t>　　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単位量あたりの大きさ</a:t>
            </a:r>
            <a:endParaRPr kumimoji="1" lang="en-US" altLang="ja-JP" sz="4800" b="1" dirty="0">
              <a:solidFill>
                <a:srgbClr val="FF0000"/>
              </a:solidFill>
            </a:endParaRPr>
          </a:p>
          <a:p>
            <a:r>
              <a:rPr lang="ja-JP" altLang="en-US" sz="4800" b="1" dirty="0"/>
              <a:t>　　　　　　　　</a:t>
            </a:r>
            <a:r>
              <a:rPr kumimoji="1" lang="ja-JP" altLang="en-US" sz="4000" b="1" dirty="0"/>
              <a:t>といいます。</a:t>
            </a:r>
            <a:endParaRPr kumimoji="1" lang="en-US" altLang="ja-JP" sz="4000" b="1" dirty="0"/>
          </a:p>
          <a:p>
            <a:r>
              <a:rPr lang="ja-JP" altLang="en-US" sz="4000" b="1" dirty="0"/>
              <a:t>　生活の中で，</a:t>
            </a:r>
            <a:r>
              <a:rPr lang="ja-JP" altLang="en-US" sz="4000" b="1" dirty="0">
                <a:solidFill>
                  <a:srgbClr val="FF0000"/>
                </a:solidFill>
              </a:rPr>
              <a:t>単位量あたりの大きさ</a:t>
            </a:r>
            <a:r>
              <a:rPr lang="ja-JP" altLang="en-US" sz="4000" b="1" dirty="0"/>
              <a:t>を調べて</a:t>
            </a:r>
            <a:endParaRPr lang="en-US" altLang="ja-JP" sz="4000" b="1" dirty="0"/>
          </a:p>
          <a:p>
            <a:r>
              <a:rPr lang="ja-JP" altLang="en-US" sz="4000" b="1" dirty="0"/>
              <a:t>くらべることがよくあります。</a:t>
            </a:r>
            <a:endParaRPr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331313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AB1151-3E40-4F15-A77D-4EBA10F0E18E}"/>
              </a:ext>
            </a:extLst>
          </p:cNvPr>
          <p:cNvSpPr txBox="1"/>
          <p:nvPr/>
        </p:nvSpPr>
        <p:spPr>
          <a:xfrm>
            <a:off x="686241" y="119842"/>
            <a:ext cx="10905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Ａの自動車とＢの自動車の性能をくらべる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2EBF06-826A-49E0-ACBF-840DDC7248D8}"/>
              </a:ext>
            </a:extLst>
          </p:cNvPr>
          <p:cNvSpPr txBox="1"/>
          <p:nvPr/>
        </p:nvSpPr>
        <p:spPr>
          <a:xfrm>
            <a:off x="1314027" y="1195097"/>
            <a:ext cx="9705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Ａ　ガソリン</a:t>
            </a:r>
            <a:r>
              <a:rPr lang="en-US" altLang="ja-JP" sz="4400" b="1" dirty="0"/>
              <a:t>4</a:t>
            </a:r>
            <a:r>
              <a:rPr kumimoji="1" lang="ja-JP" altLang="en-US" sz="4400" b="1" dirty="0"/>
              <a:t>Ｌで</a:t>
            </a:r>
            <a:r>
              <a:rPr kumimoji="1" lang="en-US" altLang="ja-JP" sz="4400" b="1" dirty="0"/>
              <a:t>480</a:t>
            </a:r>
            <a:r>
              <a:rPr lang="en-US" altLang="ja-JP" sz="4400" b="1" dirty="0"/>
              <a:t>km</a:t>
            </a:r>
            <a:r>
              <a:rPr lang="ja-JP" altLang="en-US" sz="4400" b="1" dirty="0"/>
              <a:t>走る車</a:t>
            </a:r>
            <a:endParaRPr lang="en-US" altLang="ja-JP" sz="4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FDC8A9-CFB7-4EB4-872E-5679FF4A5D5E}"/>
              </a:ext>
            </a:extLst>
          </p:cNvPr>
          <p:cNvSpPr txBox="1"/>
          <p:nvPr/>
        </p:nvSpPr>
        <p:spPr>
          <a:xfrm>
            <a:off x="1314026" y="1916417"/>
            <a:ext cx="9705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Ｂ　ガソリン</a:t>
            </a:r>
            <a:r>
              <a:rPr lang="en-US" altLang="ja-JP" sz="4400" b="1" dirty="0"/>
              <a:t>5</a:t>
            </a:r>
            <a:r>
              <a:rPr kumimoji="1" lang="ja-JP" altLang="en-US" sz="4400" b="1" dirty="0"/>
              <a:t>Ｌで</a:t>
            </a:r>
            <a:r>
              <a:rPr kumimoji="1" lang="en-US" altLang="ja-JP" sz="4400" b="1" dirty="0"/>
              <a:t>600</a:t>
            </a:r>
            <a:r>
              <a:rPr lang="en-US" altLang="ja-JP" sz="4400" b="1" dirty="0"/>
              <a:t>km</a:t>
            </a:r>
            <a:r>
              <a:rPr lang="ja-JP" altLang="en-US" sz="4400" b="1" dirty="0"/>
              <a:t>走る車</a:t>
            </a:r>
            <a:endParaRPr lang="en-US" altLang="ja-JP" sz="4400" b="1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6E4E30C-3E53-47BB-A74F-FBC8BBD99217}"/>
              </a:ext>
            </a:extLst>
          </p:cNvPr>
          <p:cNvSpPr/>
          <p:nvPr/>
        </p:nvSpPr>
        <p:spPr>
          <a:xfrm>
            <a:off x="1028502" y="1033696"/>
            <a:ext cx="9504485" cy="174353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787359-FBB8-4A9C-8055-F261021DE62D}"/>
              </a:ext>
            </a:extLst>
          </p:cNvPr>
          <p:cNvSpPr txBox="1"/>
          <p:nvPr/>
        </p:nvSpPr>
        <p:spPr>
          <a:xfrm>
            <a:off x="1324384" y="3046993"/>
            <a:ext cx="9705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Ａ　ガソリン</a:t>
            </a:r>
            <a:r>
              <a:rPr kumimoji="1" lang="en-US" altLang="ja-JP" sz="4400" b="1" dirty="0"/>
              <a:t>1</a:t>
            </a:r>
            <a:r>
              <a:rPr kumimoji="1" lang="ja-JP" altLang="en-US" sz="4400" b="1" dirty="0"/>
              <a:t>Ｌで</a:t>
            </a:r>
            <a:r>
              <a:rPr kumimoji="1" lang="en-US" altLang="ja-JP" sz="4400" b="1" dirty="0"/>
              <a:t>120</a:t>
            </a:r>
            <a:r>
              <a:rPr lang="en-US" altLang="ja-JP" sz="4400" b="1" dirty="0"/>
              <a:t>km</a:t>
            </a:r>
            <a:r>
              <a:rPr lang="ja-JP" altLang="en-US" sz="4400" b="1" dirty="0"/>
              <a:t>走る車</a:t>
            </a:r>
            <a:endParaRPr lang="en-US" altLang="ja-JP" sz="4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B7ECF4D-34EB-43C8-BE6D-BA690CFD070D}"/>
              </a:ext>
            </a:extLst>
          </p:cNvPr>
          <p:cNvSpPr txBox="1"/>
          <p:nvPr/>
        </p:nvSpPr>
        <p:spPr>
          <a:xfrm>
            <a:off x="1324383" y="3768313"/>
            <a:ext cx="9705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Ｂ　ガソリン</a:t>
            </a:r>
            <a:r>
              <a:rPr kumimoji="1" lang="en-US" altLang="ja-JP" sz="4400" b="1" dirty="0"/>
              <a:t>1</a:t>
            </a:r>
            <a:r>
              <a:rPr kumimoji="1" lang="ja-JP" altLang="en-US" sz="4400" b="1" dirty="0"/>
              <a:t>Ｌで</a:t>
            </a:r>
            <a:r>
              <a:rPr kumimoji="1" lang="en-US" altLang="ja-JP" sz="4400" b="1" dirty="0"/>
              <a:t>120</a:t>
            </a:r>
            <a:r>
              <a:rPr lang="en-US" altLang="ja-JP" sz="4400" b="1" dirty="0"/>
              <a:t>km</a:t>
            </a:r>
            <a:r>
              <a:rPr lang="ja-JP" altLang="en-US" sz="4400" b="1" dirty="0"/>
              <a:t>走る車</a:t>
            </a:r>
            <a:endParaRPr lang="en-US" altLang="ja-JP" sz="4400" b="1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38844FF-3CDB-4A1D-9994-8D1E1A2EE78D}"/>
              </a:ext>
            </a:extLst>
          </p:cNvPr>
          <p:cNvSpPr/>
          <p:nvPr/>
        </p:nvSpPr>
        <p:spPr>
          <a:xfrm>
            <a:off x="1038859" y="2885592"/>
            <a:ext cx="9504485" cy="174353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46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 animBg="1"/>
      <p:bldP spid="16" grpId="0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4524DD-B1CA-4D50-A561-062589D98A6F}"/>
              </a:ext>
            </a:extLst>
          </p:cNvPr>
          <p:cNvSpPr txBox="1"/>
          <p:nvPr/>
        </p:nvSpPr>
        <p:spPr>
          <a:xfrm>
            <a:off x="717708" y="254842"/>
            <a:ext cx="109055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/>
              <a:t>マックスバリューやマルアイやハローズの</a:t>
            </a:r>
            <a:endParaRPr lang="en-US" altLang="ja-JP" sz="4400" b="1" dirty="0"/>
          </a:p>
          <a:p>
            <a:r>
              <a:rPr kumimoji="1" lang="ja-JP" altLang="en-US" sz="4400" b="1" dirty="0"/>
              <a:t>肉のねだんなどの食料品の値段をくらべる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856655-7DE3-4FF4-9218-11DE0B15CC21}"/>
              </a:ext>
            </a:extLst>
          </p:cNvPr>
          <p:cNvSpPr txBox="1"/>
          <p:nvPr/>
        </p:nvSpPr>
        <p:spPr>
          <a:xfrm>
            <a:off x="1243266" y="4270242"/>
            <a:ext cx="9705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Ｃ　</a:t>
            </a:r>
            <a:r>
              <a:rPr kumimoji="1" lang="en-US" altLang="ja-JP" sz="4400" b="1" dirty="0"/>
              <a:t>100</a:t>
            </a:r>
            <a:r>
              <a:rPr kumimoji="1" lang="ja-JP" altLang="en-US" sz="4400" b="1" dirty="0"/>
              <a:t>ｇ</a:t>
            </a:r>
            <a:r>
              <a:rPr kumimoji="1" lang="en-US" altLang="ja-JP" sz="4400" b="1" dirty="0"/>
              <a:t>524</a:t>
            </a:r>
            <a:r>
              <a:rPr kumimoji="1" lang="ja-JP" altLang="en-US" sz="4400" b="1" dirty="0"/>
              <a:t>円のお肉</a:t>
            </a:r>
            <a:endParaRPr lang="en-US" altLang="ja-JP" sz="44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B8716B1-0BA2-4588-ACB0-4B1145021F42}"/>
              </a:ext>
            </a:extLst>
          </p:cNvPr>
          <p:cNvSpPr txBox="1"/>
          <p:nvPr/>
        </p:nvSpPr>
        <p:spPr>
          <a:xfrm>
            <a:off x="1243265" y="4991562"/>
            <a:ext cx="9705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Ｄ　</a:t>
            </a:r>
            <a:r>
              <a:rPr kumimoji="1" lang="en-US" altLang="ja-JP" sz="4400" b="1" dirty="0"/>
              <a:t>100</a:t>
            </a:r>
            <a:r>
              <a:rPr kumimoji="1" lang="ja-JP" altLang="en-US" sz="4400" b="1" dirty="0"/>
              <a:t>ｇ</a:t>
            </a:r>
            <a:r>
              <a:rPr kumimoji="1" lang="en-US" altLang="ja-JP" sz="4400" b="1" dirty="0"/>
              <a:t>683</a:t>
            </a:r>
            <a:r>
              <a:rPr kumimoji="1" lang="ja-JP" altLang="en-US" sz="4400" b="1" dirty="0"/>
              <a:t>円のお肉</a:t>
            </a:r>
            <a:endParaRPr lang="en-US" altLang="ja-JP" sz="4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AA465D-9AC2-4302-BA31-DD38BC0C94F4}"/>
              </a:ext>
            </a:extLst>
          </p:cNvPr>
          <p:cNvSpPr txBox="1"/>
          <p:nvPr/>
        </p:nvSpPr>
        <p:spPr>
          <a:xfrm>
            <a:off x="1243267" y="2058161"/>
            <a:ext cx="9705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Ａ</a:t>
            </a:r>
            <a:r>
              <a:rPr kumimoji="1" lang="ja-JP" altLang="en-US" sz="4400" b="1" dirty="0"/>
              <a:t>　</a:t>
            </a:r>
            <a:r>
              <a:rPr kumimoji="1" lang="en-US" altLang="ja-JP" sz="4400" b="1" dirty="0"/>
              <a:t>425</a:t>
            </a:r>
            <a:r>
              <a:rPr kumimoji="1" lang="ja-JP" altLang="en-US" sz="4400" b="1" dirty="0"/>
              <a:t>ｇ</a:t>
            </a:r>
            <a:r>
              <a:rPr kumimoji="1" lang="en-US" altLang="ja-JP" sz="4400" b="1" dirty="0"/>
              <a:t>980</a:t>
            </a:r>
            <a:r>
              <a:rPr kumimoji="1" lang="ja-JP" altLang="en-US" sz="4400" b="1" dirty="0"/>
              <a:t>円のお肉</a:t>
            </a:r>
            <a:endParaRPr lang="en-US" altLang="ja-JP" sz="4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8C7DC2B-62B4-4DFF-9F7D-8FC14F1BE74D}"/>
              </a:ext>
            </a:extLst>
          </p:cNvPr>
          <p:cNvSpPr txBox="1"/>
          <p:nvPr/>
        </p:nvSpPr>
        <p:spPr>
          <a:xfrm>
            <a:off x="1243266" y="2779481"/>
            <a:ext cx="9705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Ｂ　</a:t>
            </a:r>
            <a:r>
              <a:rPr kumimoji="1" lang="en-US" altLang="ja-JP" sz="4400" b="1" dirty="0"/>
              <a:t>324</a:t>
            </a:r>
            <a:r>
              <a:rPr kumimoji="1" lang="ja-JP" altLang="en-US" sz="4400" b="1" dirty="0"/>
              <a:t>ｇ</a:t>
            </a:r>
            <a:r>
              <a:rPr kumimoji="1" lang="en-US" altLang="ja-JP" sz="4400" b="1" dirty="0"/>
              <a:t>840</a:t>
            </a:r>
            <a:r>
              <a:rPr kumimoji="1" lang="ja-JP" altLang="en-US" sz="4400" b="1" dirty="0"/>
              <a:t>円のお肉</a:t>
            </a:r>
            <a:endParaRPr lang="en-US" altLang="ja-JP" sz="4400" b="1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8ED3AF8-2872-4AD4-B728-0337DA921A90}"/>
              </a:ext>
            </a:extLst>
          </p:cNvPr>
          <p:cNvSpPr/>
          <p:nvPr/>
        </p:nvSpPr>
        <p:spPr>
          <a:xfrm>
            <a:off x="808271" y="4167915"/>
            <a:ext cx="9504485" cy="17435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C781A155-7F69-441B-8928-D70ACD40BC1B}"/>
              </a:ext>
            </a:extLst>
          </p:cNvPr>
          <p:cNvSpPr/>
          <p:nvPr/>
        </p:nvSpPr>
        <p:spPr>
          <a:xfrm>
            <a:off x="752587" y="1867625"/>
            <a:ext cx="9504485" cy="174353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0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8" grpId="0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A7EAED6-C6B6-42F8-ADCB-0713D899E263}"/>
              </a:ext>
            </a:extLst>
          </p:cNvPr>
          <p:cNvSpPr/>
          <p:nvPr/>
        </p:nvSpPr>
        <p:spPr>
          <a:xfrm>
            <a:off x="403947" y="57459"/>
            <a:ext cx="56423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ja-JP" altLang="en-US" sz="3200" b="0" cap="none" spc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単位量あたりのねだん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E1396DB-03FC-4701-B18A-EA3B20204D2D}"/>
              </a:ext>
            </a:extLst>
          </p:cNvPr>
          <p:cNvSpPr txBox="1"/>
          <p:nvPr/>
        </p:nvSpPr>
        <p:spPr>
          <a:xfrm>
            <a:off x="695325" y="732420"/>
            <a:ext cx="1068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Ａ</a:t>
            </a:r>
            <a:r>
              <a:rPr lang="ja-JP" altLang="en-US" sz="4000" b="1" dirty="0"/>
              <a:t>店は，</a:t>
            </a:r>
            <a:r>
              <a:rPr kumimoji="1" lang="ja-JP" altLang="en-US" sz="4000" b="1" dirty="0"/>
              <a:t>ノート</a:t>
            </a:r>
            <a:r>
              <a:rPr kumimoji="1" lang="en-US" altLang="ja-JP" sz="4000" b="1" dirty="0"/>
              <a:t>2</a:t>
            </a:r>
            <a:r>
              <a:rPr lang="ja-JP" altLang="en-US" sz="4000" b="1" dirty="0"/>
              <a:t>さつ</a:t>
            </a:r>
            <a:r>
              <a:rPr kumimoji="1" lang="ja-JP" altLang="en-US" sz="4000" b="1" dirty="0"/>
              <a:t>で</a:t>
            </a:r>
            <a:r>
              <a:rPr lang="en-US" altLang="ja-JP" sz="4000" b="1" dirty="0"/>
              <a:t>180</a:t>
            </a:r>
            <a:r>
              <a:rPr kumimoji="1" lang="ja-JP" altLang="en-US" sz="4000" b="1" dirty="0"/>
              <a:t>円で売っています。</a:t>
            </a:r>
            <a:endParaRPr kumimoji="1" lang="en-US" altLang="ja-JP" sz="40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B35EAF6-7CE5-4895-A8E7-900AD30191CF}"/>
              </a:ext>
            </a:extLst>
          </p:cNvPr>
          <p:cNvSpPr txBox="1"/>
          <p:nvPr/>
        </p:nvSpPr>
        <p:spPr>
          <a:xfrm>
            <a:off x="695325" y="1480582"/>
            <a:ext cx="1119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Ｂ店は，ノート５さつで</a:t>
            </a:r>
            <a:r>
              <a:rPr kumimoji="1" lang="en-US" altLang="ja-JP" sz="4000" b="1" dirty="0"/>
              <a:t>400</a:t>
            </a:r>
            <a:r>
              <a:rPr kumimoji="1" lang="ja-JP" altLang="en-US" sz="4000" b="1" dirty="0"/>
              <a:t>円で売っています。</a:t>
            </a:r>
            <a:endParaRPr kumimoji="1" lang="en-US" altLang="ja-JP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74E3CFB-EF36-459F-B350-625E3ABDEF6F}"/>
              </a:ext>
            </a:extLst>
          </p:cNvPr>
          <p:cNvSpPr txBox="1"/>
          <p:nvPr/>
        </p:nvSpPr>
        <p:spPr>
          <a:xfrm>
            <a:off x="1964265" y="2188468"/>
            <a:ext cx="7366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１さつあたりのねだんは，</a:t>
            </a:r>
            <a:endParaRPr kumimoji="1" lang="en-US" altLang="ja-JP" sz="4000" b="1" dirty="0"/>
          </a:p>
          <a:p>
            <a:r>
              <a:rPr kumimoji="1" lang="ja-JP" altLang="en-US" sz="4000" b="1" dirty="0"/>
              <a:t>どちらがどれだけ安いですか。</a:t>
            </a:r>
            <a:endParaRPr kumimoji="1" lang="en-US" altLang="ja-JP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9D636D-4635-4822-93F7-862CBFC5D24A}"/>
              </a:ext>
            </a:extLst>
          </p:cNvPr>
          <p:cNvSpPr txBox="1"/>
          <p:nvPr/>
        </p:nvSpPr>
        <p:spPr>
          <a:xfrm>
            <a:off x="2269182" y="3841815"/>
            <a:ext cx="120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180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324040-8E9E-484D-A546-84470B9832FE}"/>
              </a:ext>
            </a:extLst>
          </p:cNvPr>
          <p:cNvSpPr txBox="1"/>
          <p:nvPr/>
        </p:nvSpPr>
        <p:spPr>
          <a:xfrm>
            <a:off x="3238760" y="3834922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135109-63C1-4D55-BE52-98D2B0E54C33}"/>
              </a:ext>
            </a:extLst>
          </p:cNvPr>
          <p:cNvSpPr txBox="1"/>
          <p:nvPr/>
        </p:nvSpPr>
        <p:spPr>
          <a:xfrm>
            <a:off x="4288816" y="3858289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957F5F-D15F-4440-BD90-4F335A004C02}"/>
              </a:ext>
            </a:extLst>
          </p:cNvPr>
          <p:cNvSpPr txBox="1"/>
          <p:nvPr/>
        </p:nvSpPr>
        <p:spPr>
          <a:xfrm>
            <a:off x="4908954" y="3841011"/>
            <a:ext cx="983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90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C52DED-F101-48D2-B41C-C05CE188E885}"/>
              </a:ext>
            </a:extLst>
          </p:cNvPr>
          <p:cNvSpPr txBox="1"/>
          <p:nvPr/>
        </p:nvSpPr>
        <p:spPr>
          <a:xfrm>
            <a:off x="2185751" y="4875382"/>
            <a:ext cx="1065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400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C49DE3-206E-4048-90D2-40A77CE47118}"/>
              </a:ext>
            </a:extLst>
          </p:cNvPr>
          <p:cNvSpPr txBox="1"/>
          <p:nvPr/>
        </p:nvSpPr>
        <p:spPr>
          <a:xfrm>
            <a:off x="3237728" y="4875382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CF8DE0-83D0-4E4B-81A2-CB8196877C39}"/>
              </a:ext>
            </a:extLst>
          </p:cNvPr>
          <p:cNvSpPr txBox="1"/>
          <p:nvPr/>
        </p:nvSpPr>
        <p:spPr>
          <a:xfrm>
            <a:off x="3905850" y="4875382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5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DC41D6F-07EC-45A5-B1DB-A7B9FEF08CE4}"/>
              </a:ext>
            </a:extLst>
          </p:cNvPr>
          <p:cNvSpPr txBox="1"/>
          <p:nvPr/>
        </p:nvSpPr>
        <p:spPr>
          <a:xfrm>
            <a:off x="4330530" y="4898749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463372-B0F4-46FF-9A26-C26C7FFDF0AF}"/>
              </a:ext>
            </a:extLst>
          </p:cNvPr>
          <p:cNvSpPr txBox="1"/>
          <p:nvPr/>
        </p:nvSpPr>
        <p:spPr>
          <a:xfrm>
            <a:off x="4938401" y="4881471"/>
            <a:ext cx="965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80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6E162F-0120-4F84-B885-04ACC57ABD54}"/>
              </a:ext>
            </a:extLst>
          </p:cNvPr>
          <p:cNvSpPr txBox="1"/>
          <p:nvPr/>
        </p:nvSpPr>
        <p:spPr>
          <a:xfrm>
            <a:off x="5850266" y="3841815"/>
            <a:ext cx="603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１さつあたり　　　　円</a:t>
            </a:r>
            <a:endParaRPr kumimoji="1" lang="en-US" altLang="ja-JP" sz="40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2E807E0-5598-4389-A401-7BB1D5576BC3}"/>
              </a:ext>
            </a:extLst>
          </p:cNvPr>
          <p:cNvSpPr txBox="1"/>
          <p:nvPr/>
        </p:nvSpPr>
        <p:spPr>
          <a:xfrm>
            <a:off x="9450151" y="3849199"/>
            <a:ext cx="117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90</a:t>
            </a:r>
            <a:endParaRPr kumimoji="1" lang="en-US" altLang="ja-JP" sz="4000" b="1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352ED657-C07D-421E-A014-B8A99D1D3928}"/>
              </a:ext>
            </a:extLst>
          </p:cNvPr>
          <p:cNvSpPr/>
          <p:nvPr/>
        </p:nvSpPr>
        <p:spPr>
          <a:xfrm>
            <a:off x="9141523" y="3769885"/>
            <a:ext cx="1395748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6689A2A-BA2D-4FD8-902F-497A677B3541}"/>
              </a:ext>
            </a:extLst>
          </p:cNvPr>
          <p:cNvSpPr txBox="1"/>
          <p:nvPr/>
        </p:nvSpPr>
        <p:spPr>
          <a:xfrm>
            <a:off x="5903611" y="4827872"/>
            <a:ext cx="591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１さつあたり　　　　円</a:t>
            </a:r>
            <a:endParaRPr kumimoji="1" lang="en-US" altLang="ja-JP" sz="40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9B1A803-1024-4B45-89DA-F1BCD9BBA796}"/>
              </a:ext>
            </a:extLst>
          </p:cNvPr>
          <p:cNvSpPr txBox="1"/>
          <p:nvPr/>
        </p:nvSpPr>
        <p:spPr>
          <a:xfrm>
            <a:off x="9529897" y="4800021"/>
            <a:ext cx="1027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80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3C86F1A-C183-4EE3-99F1-6D7C77222ED6}"/>
              </a:ext>
            </a:extLst>
          </p:cNvPr>
          <p:cNvSpPr/>
          <p:nvPr/>
        </p:nvSpPr>
        <p:spPr>
          <a:xfrm>
            <a:off x="9161843" y="4755942"/>
            <a:ext cx="1395748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F2B3B-DF03-44DE-B204-701F29B10272}"/>
              </a:ext>
            </a:extLst>
          </p:cNvPr>
          <p:cNvSpPr txBox="1"/>
          <p:nvPr/>
        </p:nvSpPr>
        <p:spPr>
          <a:xfrm>
            <a:off x="743777" y="385828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Ａ</a:t>
            </a:r>
            <a:endParaRPr kumimoji="1" lang="en-US" altLang="ja-JP" sz="4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6741FEB-694C-4D24-92E8-21777483228C}"/>
              </a:ext>
            </a:extLst>
          </p:cNvPr>
          <p:cNvSpPr txBox="1"/>
          <p:nvPr/>
        </p:nvSpPr>
        <p:spPr>
          <a:xfrm>
            <a:off x="714279" y="482787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Ｂ</a:t>
            </a:r>
            <a:endParaRPr kumimoji="1" lang="en-US" altLang="ja-JP" sz="40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7876628-903A-4529-819D-3A24B90E1D8F}"/>
              </a:ext>
            </a:extLst>
          </p:cNvPr>
          <p:cNvSpPr txBox="1"/>
          <p:nvPr/>
        </p:nvSpPr>
        <p:spPr>
          <a:xfrm>
            <a:off x="3905850" y="3835990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775C5D9-AA5F-4C58-91DC-D74401875634}"/>
              </a:ext>
            </a:extLst>
          </p:cNvPr>
          <p:cNvSpPr txBox="1"/>
          <p:nvPr/>
        </p:nvSpPr>
        <p:spPr>
          <a:xfrm>
            <a:off x="1767008" y="5933152"/>
            <a:ext cx="1012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Ｂ店のほうが，１さつあたり１０円安い</a:t>
            </a: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282052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0C360A-9327-4A8A-854B-107FBC077A80}"/>
              </a:ext>
            </a:extLst>
          </p:cNvPr>
          <p:cNvSpPr/>
          <p:nvPr/>
        </p:nvSpPr>
        <p:spPr>
          <a:xfrm>
            <a:off x="142231" y="1610644"/>
            <a:ext cx="5040000" cy="5040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4F07F2A-C12E-4466-8F2B-19C273B79807}"/>
              </a:ext>
            </a:extLst>
          </p:cNvPr>
          <p:cNvSpPr/>
          <p:nvPr/>
        </p:nvSpPr>
        <p:spPr>
          <a:xfrm>
            <a:off x="5929403" y="1602738"/>
            <a:ext cx="2520000" cy="25200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222292-897F-4584-A98F-0CFBA582C006}"/>
              </a:ext>
            </a:extLst>
          </p:cNvPr>
          <p:cNvSpPr txBox="1"/>
          <p:nvPr/>
        </p:nvSpPr>
        <p:spPr>
          <a:xfrm>
            <a:off x="1630922" y="29429"/>
            <a:ext cx="818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どちらがこんでいるでしょう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23EB84-252C-4824-A2C5-E1F7724AB6A4}"/>
              </a:ext>
            </a:extLst>
          </p:cNvPr>
          <p:cNvSpPr txBox="1"/>
          <p:nvPr/>
        </p:nvSpPr>
        <p:spPr>
          <a:xfrm>
            <a:off x="1810727" y="80993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6DFAEE-58E2-4376-A90F-713D8C9FE050}"/>
              </a:ext>
            </a:extLst>
          </p:cNvPr>
          <p:cNvSpPr txBox="1"/>
          <p:nvPr/>
        </p:nvSpPr>
        <p:spPr>
          <a:xfrm>
            <a:off x="6635978" y="78165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Ｂ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7766754-C0F4-4D36-ACE0-3723FF2DEF53}"/>
              </a:ext>
            </a:extLst>
          </p:cNvPr>
          <p:cNvSpPr/>
          <p:nvPr/>
        </p:nvSpPr>
        <p:spPr>
          <a:xfrm>
            <a:off x="826474" y="2443970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3D550E7-D78F-41C2-9276-1C5A0183F330}"/>
              </a:ext>
            </a:extLst>
          </p:cNvPr>
          <p:cNvSpPr/>
          <p:nvPr/>
        </p:nvSpPr>
        <p:spPr>
          <a:xfrm>
            <a:off x="2367475" y="2487745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6E7B8A3-E6F1-4E11-AD7A-8490328876C2}"/>
              </a:ext>
            </a:extLst>
          </p:cNvPr>
          <p:cNvSpPr/>
          <p:nvPr/>
        </p:nvSpPr>
        <p:spPr>
          <a:xfrm>
            <a:off x="856372" y="5279537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8B83434-EB84-4A75-B794-F7A55E60BC86}"/>
              </a:ext>
            </a:extLst>
          </p:cNvPr>
          <p:cNvSpPr/>
          <p:nvPr/>
        </p:nvSpPr>
        <p:spPr>
          <a:xfrm>
            <a:off x="3931281" y="3821908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A3852CF6-0925-4CE3-9A1E-497E8D7ECFC2}"/>
              </a:ext>
            </a:extLst>
          </p:cNvPr>
          <p:cNvSpPr/>
          <p:nvPr/>
        </p:nvSpPr>
        <p:spPr>
          <a:xfrm>
            <a:off x="3931281" y="2470160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022F8A5B-81D5-4CE1-AA89-41BA6EDFB654}"/>
              </a:ext>
            </a:extLst>
          </p:cNvPr>
          <p:cNvSpPr/>
          <p:nvPr/>
        </p:nvSpPr>
        <p:spPr>
          <a:xfrm>
            <a:off x="7512351" y="2586403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E4283925-703D-4C9B-8DC0-3A3F23BE2D84}"/>
              </a:ext>
            </a:extLst>
          </p:cNvPr>
          <p:cNvSpPr/>
          <p:nvPr/>
        </p:nvSpPr>
        <p:spPr>
          <a:xfrm>
            <a:off x="2351008" y="3821908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8C43D17-0DEF-47A2-B4D4-5EB7F149C23E}"/>
              </a:ext>
            </a:extLst>
          </p:cNvPr>
          <p:cNvSpPr/>
          <p:nvPr/>
        </p:nvSpPr>
        <p:spPr>
          <a:xfrm>
            <a:off x="822030" y="3821908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1182A99-A095-4A22-81E9-D5970D072A35}"/>
              </a:ext>
            </a:extLst>
          </p:cNvPr>
          <p:cNvSpPr/>
          <p:nvPr/>
        </p:nvSpPr>
        <p:spPr>
          <a:xfrm>
            <a:off x="2380905" y="5279537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507C1DCD-27A5-45C8-8AF5-6DB4B48576A4}"/>
              </a:ext>
            </a:extLst>
          </p:cNvPr>
          <p:cNvSpPr/>
          <p:nvPr/>
        </p:nvSpPr>
        <p:spPr>
          <a:xfrm>
            <a:off x="3931281" y="5279537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41A3DE46-DE8F-422F-A1E4-BB52F154F2B5}"/>
              </a:ext>
            </a:extLst>
          </p:cNvPr>
          <p:cNvSpPr/>
          <p:nvPr/>
        </p:nvSpPr>
        <p:spPr>
          <a:xfrm>
            <a:off x="6385457" y="2575482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111B62A-0CED-4FFC-8531-5C89B4FA67C7}"/>
              </a:ext>
            </a:extLst>
          </p:cNvPr>
          <p:cNvSpPr txBox="1"/>
          <p:nvPr/>
        </p:nvSpPr>
        <p:spPr>
          <a:xfrm>
            <a:off x="2515509" y="78165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４㎡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5A4E186-3E49-4C1F-A48A-7BA64C0946F5}"/>
              </a:ext>
            </a:extLst>
          </p:cNvPr>
          <p:cNvSpPr txBox="1"/>
          <p:nvPr/>
        </p:nvSpPr>
        <p:spPr>
          <a:xfrm>
            <a:off x="7241113" y="800191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/>
              <a:t>1</a:t>
            </a:r>
            <a:r>
              <a:rPr kumimoji="1" lang="ja-JP" altLang="en-US" sz="4800" dirty="0"/>
              <a:t>㎡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C04B2C-6738-45AF-9D15-8C9F9B6770E5}"/>
              </a:ext>
            </a:extLst>
          </p:cNvPr>
          <p:cNvSpPr/>
          <p:nvPr/>
        </p:nvSpPr>
        <p:spPr>
          <a:xfrm>
            <a:off x="8458538" y="1602738"/>
            <a:ext cx="2520000" cy="25200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6592377-7353-4A8A-8C58-D760BB790AB0}"/>
              </a:ext>
            </a:extLst>
          </p:cNvPr>
          <p:cNvSpPr/>
          <p:nvPr/>
        </p:nvSpPr>
        <p:spPr>
          <a:xfrm>
            <a:off x="5932441" y="4122738"/>
            <a:ext cx="2520000" cy="25200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1850CDA-970F-4243-986F-7BF9AD9CE2E6}"/>
              </a:ext>
            </a:extLst>
          </p:cNvPr>
          <p:cNvSpPr/>
          <p:nvPr/>
        </p:nvSpPr>
        <p:spPr>
          <a:xfrm>
            <a:off x="8461576" y="4122738"/>
            <a:ext cx="2520000" cy="25200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EE84B761-D944-40F6-8133-569B684313D2}"/>
              </a:ext>
            </a:extLst>
          </p:cNvPr>
          <p:cNvSpPr/>
          <p:nvPr/>
        </p:nvSpPr>
        <p:spPr>
          <a:xfrm>
            <a:off x="9959544" y="2586403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996C5741-06A8-455A-80E6-B08A6B9A90B9}"/>
              </a:ext>
            </a:extLst>
          </p:cNvPr>
          <p:cNvSpPr/>
          <p:nvPr/>
        </p:nvSpPr>
        <p:spPr>
          <a:xfrm>
            <a:off x="8832650" y="2575482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96EB9AE6-1D4C-48F2-95A7-4E9D5A556170}"/>
              </a:ext>
            </a:extLst>
          </p:cNvPr>
          <p:cNvSpPr/>
          <p:nvPr/>
        </p:nvSpPr>
        <p:spPr>
          <a:xfrm>
            <a:off x="7512351" y="4893500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A8FF37BA-BD39-4DB4-BC57-C37BEBFFBFFF}"/>
              </a:ext>
            </a:extLst>
          </p:cNvPr>
          <p:cNvSpPr/>
          <p:nvPr/>
        </p:nvSpPr>
        <p:spPr>
          <a:xfrm>
            <a:off x="6385457" y="4882579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AF434782-F58C-40D8-BBD7-65503D36C1FC}"/>
              </a:ext>
            </a:extLst>
          </p:cNvPr>
          <p:cNvSpPr/>
          <p:nvPr/>
        </p:nvSpPr>
        <p:spPr>
          <a:xfrm>
            <a:off x="10032351" y="4865050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E8FE0D7C-0282-4315-A2D6-8913693BB811}"/>
              </a:ext>
            </a:extLst>
          </p:cNvPr>
          <p:cNvSpPr/>
          <p:nvPr/>
        </p:nvSpPr>
        <p:spPr>
          <a:xfrm>
            <a:off x="8905457" y="4854129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111B62A-0CED-4FFC-8531-5C89B4FA67C7}"/>
              </a:ext>
            </a:extLst>
          </p:cNvPr>
          <p:cNvSpPr txBox="1"/>
          <p:nvPr/>
        </p:nvSpPr>
        <p:spPr>
          <a:xfrm>
            <a:off x="8449403" y="779647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→４㎡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9222292-897F-4584-A98F-0CFBA582C006}"/>
              </a:ext>
            </a:extLst>
          </p:cNvPr>
          <p:cNvSpPr txBox="1"/>
          <p:nvPr/>
        </p:nvSpPr>
        <p:spPr>
          <a:xfrm>
            <a:off x="2317737" y="1735524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同じ面積にして考えると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9222292-897F-4584-A98F-0CFBA582C006}"/>
              </a:ext>
            </a:extLst>
          </p:cNvPr>
          <p:cNvSpPr txBox="1"/>
          <p:nvPr/>
        </p:nvSpPr>
        <p:spPr>
          <a:xfrm>
            <a:off x="3427420" y="3185718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くらべられる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F0142E7-DFC1-434B-BF6E-581CA0D87C10}"/>
              </a:ext>
            </a:extLst>
          </p:cNvPr>
          <p:cNvSpPr txBox="1"/>
          <p:nvPr/>
        </p:nvSpPr>
        <p:spPr>
          <a:xfrm>
            <a:off x="1023262" y="4678902"/>
            <a:ext cx="9145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これは</a:t>
            </a:r>
            <a:r>
              <a:rPr lang="en-US" altLang="ja-JP" sz="4800" dirty="0"/>
              <a:t>4</a:t>
            </a:r>
            <a:r>
              <a:rPr kumimoji="1" lang="ja-JP" altLang="en-US" sz="4800" dirty="0"/>
              <a:t>㎡あたりでくらべている</a:t>
            </a:r>
          </a:p>
        </p:txBody>
      </p:sp>
    </p:spTree>
    <p:extLst>
      <p:ext uri="{BB962C8B-B14F-4D97-AF65-F5344CB8AC3E}">
        <p14:creationId xmlns:p14="http://schemas.microsoft.com/office/powerpoint/2010/main" val="21816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9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A7EAED6-C6B6-42F8-ADCB-0713D899E263}"/>
              </a:ext>
            </a:extLst>
          </p:cNvPr>
          <p:cNvSpPr/>
          <p:nvPr/>
        </p:nvSpPr>
        <p:spPr>
          <a:xfrm>
            <a:off x="403947" y="57459"/>
            <a:ext cx="56423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ja-JP" altLang="en-US" sz="3200" b="0" cap="none" spc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単位量あたりのねだん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284962-9938-4219-8EFC-6962054A08BD}"/>
              </a:ext>
            </a:extLst>
          </p:cNvPr>
          <p:cNvSpPr txBox="1"/>
          <p:nvPr/>
        </p:nvSpPr>
        <p:spPr>
          <a:xfrm>
            <a:off x="2049990" y="2098282"/>
            <a:ext cx="7366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１さつあたりのねだんは，</a:t>
            </a:r>
            <a:endParaRPr kumimoji="1" lang="en-US" altLang="ja-JP" sz="4000" b="1" dirty="0"/>
          </a:p>
          <a:p>
            <a:r>
              <a:rPr kumimoji="1" lang="ja-JP" altLang="en-US" sz="4000" b="1" dirty="0"/>
              <a:t>どちらがどれだけ安いですか。</a:t>
            </a:r>
            <a:endParaRPr kumimoji="1" lang="en-US" altLang="ja-JP" sz="4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1E2338-AA59-475F-892D-45727536B437}"/>
              </a:ext>
            </a:extLst>
          </p:cNvPr>
          <p:cNvSpPr txBox="1"/>
          <p:nvPr/>
        </p:nvSpPr>
        <p:spPr>
          <a:xfrm>
            <a:off x="647701" y="642234"/>
            <a:ext cx="1131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Ａ</a:t>
            </a:r>
            <a:r>
              <a:rPr lang="ja-JP" altLang="en-US" sz="4000" b="1" dirty="0"/>
              <a:t>店は，</a:t>
            </a:r>
            <a:r>
              <a:rPr kumimoji="1" lang="ja-JP" altLang="en-US" sz="4000" b="1" dirty="0"/>
              <a:t>ノート</a:t>
            </a:r>
            <a:r>
              <a:rPr kumimoji="1" lang="en-US" altLang="ja-JP" sz="4000" b="1" dirty="0"/>
              <a:t>10</a:t>
            </a:r>
            <a:r>
              <a:rPr lang="ja-JP" altLang="en-US" sz="4000" b="1" dirty="0"/>
              <a:t>さつ</a:t>
            </a:r>
            <a:r>
              <a:rPr kumimoji="1" lang="ja-JP" altLang="en-US" sz="4000" b="1" dirty="0"/>
              <a:t>で</a:t>
            </a:r>
            <a:r>
              <a:rPr lang="en-US" altLang="ja-JP" sz="4000" b="1" dirty="0"/>
              <a:t>1200</a:t>
            </a:r>
            <a:r>
              <a:rPr kumimoji="1" lang="ja-JP" altLang="en-US" sz="4000" b="1" dirty="0"/>
              <a:t>円で売っています。</a:t>
            </a:r>
            <a:endParaRPr kumimoji="1" lang="en-US" altLang="ja-JP" sz="4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2BEF15-A16C-402E-9074-84DA26FF146C}"/>
              </a:ext>
            </a:extLst>
          </p:cNvPr>
          <p:cNvSpPr txBox="1"/>
          <p:nvPr/>
        </p:nvSpPr>
        <p:spPr>
          <a:xfrm>
            <a:off x="647701" y="1390396"/>
            <a:ext cx="1131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Ｂ店は，ノート８さつで</a:t>
            </a:r>
            <a:r>
              <a:rPr kumimoji="1" lang="en-US" altLang="ja-JP" sz="4000" b="1" dirty="0"/>
              <a:t>1000</a:t>
            </a:r>
            <a:r>
              <a:rPr kumimoji="1" lang="ja-JP" altLang="en-US" sz="4000" b="1" dirty="0"/>
              <a:t>円で売っています。</a:t>
            </a:r>
            <a:endParaRPr kumimoji="1" lang="en-US" altLang="ja-JP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2B775B-D216-40B5-B9D2-8F5F6CFC8FCD}"/>
              </a:ext>
            </a:extLst>
          </p:cNvPr>
          <p:cNvSpPr txBox="1"/>
          <p:nvPr/>
        </p:nvSpPr>
        <p:spPr>
          <a:xfrm>
            <a:off x="2019777" y="3841815"/>
            <a:ext cx="145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1200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0D65F3-76FA-4EF7-95DA-D5B039315F4A}"/>
              </a:ext>
            </a:extLst>
          </p:cNvPr>
          <p:cNvSpPr txBox="1"/>
          <p:nvPr/>
        </p:nvSpPr>
        <p:spPr>
          <a:xfrm>
            <a:off x="3238760" y="3834922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3AE532-40B1-45F1-A456-8465709CAC33}"/>
              </a:ext>
            </a:extLst>
          </p:cNvPr>
          <p:cNvSpPr txBox="1"/>
          <p:nvPr/>
        </p:nvSpPr>
        <p:spPr>
          <a:xfrm>
            <a:off x="4288816" y="3858289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＝</a:t>
            </a:r>
            <a:endParaRPr kumimoji="1" lang="en-US" altLang="ja-JP" sz="4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C950364-191C-4C8B-B1CC-887AF4172562}"/>
              </a:ext>
            </a:extLst>
          </p:cNvPr>
          <p:cNvSpPr txBox="1"/>
          <p:nvPr/>
        </p:nvSpPr>
        <p:spPr>
          <a:xfrm>
            <a:off x="4800210" y="3841011"/>
            <a:ext cx="1377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120</a:t>
            </a:r>
            <a:endParaRPr kumimoji="1" lang="en-US" altLang="ja-JP" sz="40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2F695D-DE5C-4309-99A3-02621AFB47D2}"/>
              </a:ext>
            </a:extLst>
          </p:cNvPr>
          <p:cNvSpPr txBox="1"/>
          <p:nvPr/>
        </p:nvSpPr>
        <p:spPr>
          <a:xfrm>
            <a:off x="2007591" y="4875382"/>
            <a:ext cx="136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1000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E89183B-9294-422F-A051-2ED7F4FADDAB}"/>
              </a:ext>
            </a:extLst>
          </p:cNvPr>
          <p:cNvSpPr txBox="1"/>
          <p:nvPr/>
        </p:nvSpPr>
        <p:spPr>
          <a:xfrm>
            <a:off x="3237728" y="4875382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67F88D5-47BB-4A2E-94BE-F6F2A4728A54}"/>
              </a:ext>
            </a:extLst>
          </p:cNvPr>
          <p:cNvSpPr txBox="1"/>
          <p:nvPr/>
        </p:nvSpPr>
        <p:spPr>
          <a:xfrm>
            <a:off x="3905850" y="4875382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8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B7F2C5-A203-42DA-B8BF-1CF6EA491C96}"/>
              </a:ext>
            </a:extLst>
          </p:cNvPr>
          <p:cNvSpPr txBox="1"/>
          <p:nvPr/>
        </p:nvSpPr>
        <p:spPr>
          <a:xfrm>
            <a:off x="4330530" y="4898749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EC7A463-99C3-4AE2-9204-EA190130834F}"/>
              </a:ext>
            </a:extLst>
          </p:cNvPr>
          <p:cNvSpPr txBox="1"/>
          <p:nvPr/>
        </p:nvSpPr>
        <p:spPr>
          <a:xfrm>
            <a:off x="4822075" y="4882275"/>
            <a:ext cx="1377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125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536D31-03E2-4A39-9031-60A57A93B16F}"/>
              </a:ext>
            </a:extLst>
          </p:cNvPr>
          <p:cNvSpPr txBox="1"/>
          <p:nvPr/>
        </p:nvSpPr>
        <p:spPr>
          <a:xfrm>
            <a:off x="5850266" y="3841815"/>
            <a:ext cx="603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１さつあたり　　　　円</a:t>
            </a:r>
            <a:endParaRPr kumimoji="1" lang="en-US" altLang="ja-JP" sz="40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D0F8D4-C481-4083-80DE-FD8E695AB741}"/>
              </a:ext>
            </a:extLst>
          </p:cNvPr>
          <p:cNvSpPr txBox="1"/>
          <p:nvPr/>
        </p:nvSpPr>
        <p:spPr>
          <a:xfrm>
            <a:off x="9299743" y="3849199"/>
            <a:ext cx="1395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120</a:t>
            </a:r>
            <a:endParaRPr kumimoji="1" lang="en-US" altLang="ja-JP" sz="4000" b="1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B236C68-C729-4613-AF8C-6004FC942D35}"/>
              </a:ext>
            </a:extLst>
          </p:cNvPr>
          <p:cNvSpPr/>
          <p:nvPr/>
        </p:nvSpPr>
        <p:spPr>
          <a:xfrm>
            <a:off x="9141523" y="3769885"/>
            <a:ext cx="1395748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9FE71B1-FC07-4509-A088-B3A6C9DDB176}"/>
              </a:ext>
            </a:extLst>
          </p:cNvPr>
          <p:cNvSpPr txBox="1"/>
          <p:nvPr/>
        </p:nvSpPr>
        <p:spPr>
          <a:xfrm>
            <a:off x="5903611" y="4827872"/>
            <a:ext cx="591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１さつあたり　　　　円</a:t>
            </a:r>
            <a:endParaRPr kumimoji="1" lang="en-US" altLang="ja-JP" sz="4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EE5EA9D-06DC-41A1-8C43-2C415FC30ECF}"/>
              </a:ext>
            </a:extLst>
          </p:cNvPr>
          <p:cNvSpPr txBox="1"/>
          <p:nvPr/>
        </p:nvSpPr>
        <p:spPr>
          <a:xfrm>
            <a:off x="9299743" y="4800021"/>
            <a:ext cx="12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125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5D3AFE5A-A0B4-4203-A29E-D6282E71D971}"/>
              </a:ext>
            </a:extLst>
          </p:cNvPr>
          <p:cNvSpPr/>
          <p:nvPr/>
        </p:nvSpPr>
        <p:spPr>
          <a:xfrm>
            <a:off x="9161843" y="4755942"/>
            <a:ext cx="1395748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56DCCF3-DC67-456A-9791-3F9EA12A26C1}"/>
              </a:ext>
            </a:extLst>
          </p:cNvPr>
          <p:cNvSpPr txBox="1"/>
          <p:nvPr/>
        </p:nvSpPr>
        <p:spPr>
          <a:xfrm>
            <a:off x="743777" y="385828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Ａ</a:t>
            </a:r>
            <a:endParaRPr kumimoji="1" lang="en-US" altLang="ja-JP" sz="40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6B83699-0F38-4462-9027-CDF3C131AE5F}"/>
              </a:ext>
            </a:extLst>
          </p:cNvPr>
          <p:cNvSpPr txBox="1"/>
          <p:nvPr/>
        </p:nvSpPr>
        <p:spPr>
          <a:xfrm>
            <a:off x="714279" y="482787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Ｂ</a:t>
            </a:r>
            <a:endParaRPr kumimoji="1" lang="en-US" altLang="ja-JP" sz="40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FD35E09-E7DC-4F4D-8FF0-337ABC8B831C}"/>
              </a:ext>
            </a:extLst>
          </p:cNvPr>
          <p:cNvSpPr txBox="1"/>
          <p:nvPr/>
        </p:nvSpPr>
        <p:spPr>
          <a:xfrm>
            <a:off x="3784560" y="3835990"/>
            <a:ext cx="983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10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F5D811D-0997-45A4-8373-EEE8AD4C20BE}"/>
              </a:ext>
            </a:extLst>
          </p:cNvPr>
          <p:cNvSpPr txBox="1"/>
          <p:nvPr/>
        </p:nvSpPr>
        <p:spPr>
          <a:xfrm>
            <a:off x="1767009" y="5861823"/>
            <a:ext cx="1012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Ａ店のほうが，１さつあたり</a:t>
            </a:r>
            <a:r>
              <a:rPr kumimoji="1" lang="en-US" altLang="ja-JP" sz="4000" b="1" dirty="0"/>
              <a:t>5</a:t>
            </a:r>
            <a:r>
              <a:rPr kumimoji="1" lang="ja-JP" altLang="en-US" sz="4000" b="1" dirty="0"/>
              <a:t>円安い</a:t>
            </a: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3831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 animBg="1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1E2338-AA59-475F-892D-45727536B437}"/>
              </a:ext>
            </a:extLst>
          </p:cNvPr>
          <p:cNvSpPr txBox="1"/>
          <p:nvPr/>
        </p:nvSpPr>
        <p:spPr>
          <a:xfrm>
            <a:off x="825338" y="544712"/>
            <a:ext cx="9172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２つの店で写真をプリントしました。</a:t>
            </a:r>
            <a:endParaRPr kumimoji="1" lang="en-US" altLang="ja-JP" sz="4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2BEF15-A16C-402E-9074-84DA26FF146C}"/>
              </a:ext>
            </a:extLst>
          </p:cNvPr>
          <p:cNvSpPr txBox="1"/>
          <p:nvPr/>
        </p:nvSpPr>
        <p:spPr>
          <a:xfrm>
            <a:off x="304801" y="1095731"/>
            <a:ext cx="10570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　Ａ店では</a:t>
            </a:r>
            <a:r>
              <a:rPr lang="en-US" altLang="ja-JP" sz="4000" dirty="0"/>
              <a:t>2</a:t>
            </a:r>
            <a:r>
              <a:rPr kumimoji="1" lang="ja-JP" altLang="en-US" sz="4000" dirty="0"/>
              <a:t>まいプリントして</a:t>
            </a:r>
            <a:r>
              <a:rPr kumimoji="1" lang="en-US" altLang="ja-JP" sz="4000" dirty="0"/>
              <a:t>80</a:t>
            </a:r>
            <a:r>
              <a:rPr kumimoji="1" lang="ja-JP" altLang="en-US" sz="4000" dirty="0"/>
              <a:t>円かかり，</a:t>
            </a:r>
            <a:endParaRPr kumimoji="1" lang="en-US" altLang="ja-JP" sz="4000" dirty="0"/>
          </a:p>
          <a:p>
            <a:r>
              <a:rPr lang="ja-JP" altLang="en-US" sz="4000" dirty="0"/>
              <a:t>Ｂ店では</a:t>
            </a:r>
            <a:r>
              <a:rPr lang="en-US" altLang="ja-JP" sz="4000" dirty="0"/>
              <a:t>5</a:t>
            </a:r>
            <a:r>
              <a:rPr lang="ja-JP" altLang="en-US" sz="4000" dirty="0"/>
              <a:t>まいで</a:t>
            </a:r>
            <a:r>
              <a:rPr lang="en-US" altLang="ja-JP" sz="4000" dirty="0"/>
              <a:t>150</a:t>
            </a:r>
            <a:r>
              <a:rPr lang="ja-JP" altLang="en-US" sz="4000" dirty="0"/>
              <a:t>円かかりました</a:t>
            </a:r>
            <a:r>
              <a:rPr kumimoji="1" lang="ja-JP" altLang="en-US" sz="4000" dirty="0"/>
              <a:t>。</a:t>
            </a:r>
            <a:endParaRPr kumimoji="1" lang="en-US" altLang="ja-JP" sz="40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3F138A-BA6E-4713-902F-8BAFA60ECFEB}"/>
              </a:ext>
            </a:extLst>
          </p:cNvPr>
          <p:cNvSpPr txBox="1"/>
          <p:nvPr/>
        </p:nvSpPr>
        <p:spPr>
          <a:xfrm>
            <a:off x="63864" y="8531"/>
            <a:ext cx="1078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「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１まいあたり</a:t>
            </a:r>
            <a:r>
              <a:rPr kumimoji="1" lang="ja-JP" altLang="en-US" sz="4000" dirty="0">
                <a:solidFill>
                  <a:srgbClr val="FF0000"/>
                </a:solidFill>
              </a:rPr>
              <a:t>のねだん</a:t>
            </a:r>
            <a:r>
              <a:rPr kumimoji="1" lang="ja-JP" altLang="en-US" sz="4000" dirty="0"/>
              <a:t>」でくらべましょう。</a:t>
            </a:r>
            <a:endParaRPr kumimoji="1" lang="en-US" altLang="ja-JP" sz="40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1BF2EB6-FC34-48F8-9ABF-EE7626ED4DFE}"/>
              </a:ext>
            </a:extLst>
          </p:cNvPr>
          <p:cNvSpPr txBox="1"/>
          <p:nvPr/>
        </p:nvSpPr>
        <p:spPr>
          <a:xfrm>
            <a:off x="422031" y="2983353"/>
            <a:ext cx="2002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Ａの店</a:t>
            </a:r>
            <a:endParaRPr kumimoji="1" lang="en-US" altLang="ja-JP" sz="40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3A6A731-5E87-4D2E-A957-2B634BCC2F6C}"/>
              </a:ext>
            </a:extLst>
          </p:cNvPr>
          <p:cNvSpPr txBox="1"/>
          <p:nvPr/>
        </p:nvSpPr>
        <p:spPr>
          <a:xfrm>
            <a:off x="422031" y="4430992"/>
            <a:ext cx="2002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Ｂの店</a:t>
            </a:r>
            <a:endParaRPr kumimoji="1" lang="en-US" altLang="ja-JP" sz="40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007BD62-5832-49C5-A173-22D3A68E3113}"/>
              </a:ext>
            </a:extLst>
          </p:cNvPr>
          <p:cNvSpPr txBox="1"/>
          <p:nvPr/>
        </p:nvSpPr>
        <p:spPr>
          <a:xfrm>
            <a:off x="2181485" y="2319833"/>
            <a:ext cx="405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  <a:r>
              <a:rPr kumimoji="1" lang="ja-JP" altLang="en-US" sz="4000" b="1" dirty="0"/>
              <a:t>まいで</a:t>
            </a:r>
            <a:r>
              <a:rPr kumimoji="1" lang="en-US" altLang="ja-JP" sz="4000" dirty="0"/>
              <a:t>80</a:t>
            </a:r>
            <a:r>
              <a:rPr kumimoji="1" lang="ja-JP" altLang="en-US" sz="4000" dirty="0"/>
              <a:t>円</a:t>
            </a:r>
            <a:endParaRPr kumimoji="1" lang="en-US" altLang="ja-JP" sz="40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3B15DE2-8FD6-44AF-B24E-01268EBE26AB}"/>
              </a:ext>
            </a:extLst>
          </p:cNvPr>
          <p:cNvSpPr txBox="1"/>
          <p:nvPr/>
        </p:nvSpPr>
        <p:spPr>
          <a:xfrm>
            <a:off x="2143340" y="3845310"/>
            <a:ext cx="405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5</a:t>
            </a:r>
            <a:r>
              <a:rPr kumimoji="1" lang="ja-JP" altLang="en-US" sz="4000" b="1" dirty="0"/>
              <a:t>まいで</a:t>
            </a:r>
            <a:r>
              <a:rPr kumimoji="1" lang="en-US" altLang="ja-JP" sz="4000" dirty="0"/>
              <a:t>150</a:t>
            </a:r>
            <a:r>
              <a:rPr kumimoji="1" lang="ja-JP" altLang="en-US" sz="4000" dirty="0"/>
              <a:t>円</a:t>
            </a:r>
            <a:endParaRPr kumimoji="1" lang="en-US" altLang="ja-JP" sz="40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E194428-8DAE-4F5E-9055-1491AB3FBF75}"/>
              </a:ext>
            </a:extLst>
          </p:cNvPr>
          <p:cNvSpPr txBox="1"/>
          <p:nvPr/>
        </p:nvSpPr>
        <p:spPr>
          <a:xfrm>
            <a:off x="825338" y="5913066"/>
            <a:ext cx="1027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どちらのお店のほうが安いといえますか。</a:t>
            </a:r>
            <a:endParaRPr kumimoji="1" lang="en-US" altLang="ja-JP" sz="4000" dirty="0"/>
          </a:p>
        </p:txBody>
      </p:sp>
      <p:pic>
        <p:nvPicPr>
          <p:cNvPr id="3" name="図 2" descr="山の中の花&#10;&#10;中程度の精度で自動的に生成された説明">
            <a:extLst>
              <a:ext uri="{FF2B5EF4-FFF2-40B4-BE49-F238E27FC236}">
                <a16:creationId xmlns:a16="http://schemas.microsoft.com/office/drawing/2014/main" id="{DBCDE8FF-4064-45BA-9C12-524129BF7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07" y="2936766"/>
            <a:ext cx="1229196" cy="921897"/>
          </a:xfrm>
          <a:prstGeom prst="rect">
            <a:avLst/>
          </a:prstGeom>
        </p:spPr>
      </p:pic>
      <p:pic>
        <p:nvPicPr>
          <p:cNvPr id="21" name="図 20" descr="山の中の花&#10;&#10;中程度の精度で自動的に生成された説明">
            <a:extLst>
              <a:ext uri="{FF2B5EF4-FFF2-40B4-BE49-F238E27FC236}">
                <a16:creationId xmlns:a16="http://schemas.microsoft.com/office/drawing/2014/main" id="{2424A689-943A-468A-B3B2-3D77163B7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17" y="2957640"/>
            <a:ext cx="1229196" cy="921897"/>
          </a:xfrm>
          <a:prstGeom prst="rect">
            <a:avLst/>
          </a:prstGeom>
        </p:spPr>
      </p:pic>
      <p:pic>
        <p:nvPicPr>
          <p:cNvPr id="7" name="図 6" descr="記号, 傘 が含まれている画像&#10;&#10;自動的に生成された説明">
            <a:extLst>
              <a:ext uri="{FF2B5EF4-FFF2-40B4-BE49-F238E27FC236}">
                <a16:creationId xmlns:a16="http://schemas.microsoft.com/office/drawing/2014/main" id="{B3B5F3D5-AC5F-4A8B-8C7E-DB631B183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84" y="4532268"/>
            <a:ext cx="1240419" cy="930314"/>
          </a:xfrm>
          <a:prstGeom prst="rect">
            <a:avLst/>
          </a:prstGeom>
        </p:spPr>
      </p:pic>
      <p:pic>
        <p:nvPicPr>
          <p:cNvPr id="9" name="図 8" descr="ひまわりの絵&#10;&#10;中程度の精度で自動的に生成された説明">
            <a:extLst>
              <a:ext uri="{FF2B5EF4-FFF2-40B4-BE49-F238E27FC236}">
                <a16:creationId xmlns:a16="http://schemas.microsoft.com/office/drawing/2014/main" id="{33705485-5070-4AA7-B905-6F6CAE9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78" y="4553196"/>
            <a:ext cx="1240419" cy="909386"/>
          </a:xfrm>
          <a:prstGeom prst="rect">
            <a:avLst/>
          </a:prstGeom>
        </p:spPr>
      </p:pic>
      <p:pic>
        <p:nvPicPr>
          <p:cNvPr id="13" name="図 12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87E647C-BAEB-43DC-9083-82AE715D3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72" y="4553196"/>
            <a:ext cx="1240419" cy="930314"/>
          </a:xfrm>
          <a:prstGeom prst="rect">
            <a:avLst/>
          </a:prstGeom>
        </p:spPr>
      </p:pic>
      <p:pic>
        <p:nvPicPr>
          <p:cNvPr id="15" name="図 14" descr="グラフ, じょうごグラフ&#10;&#10;自動的に生成された説明">
            <a:extLst>
              <a:ext uri="{FF2B5EF4-FFF2-40B4-BE49-F238E27FC236}">
                <a16:creationId xmlns:a16="http://schemas.microsoft.com/office/drawing/2014/main" id="{A80F6E63-BC78-41EE-B6F0-7F542293A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78" y="4527304"/>
            <a:ext cx="1289382" cy="930314"/>
          </a:xfrm>
          <a:prstGeom prst="rect">
            <a:avLst/>
          </a:prstGeom>
        </p:spPr>
      </p:pic>
      <p:pic>
        <p:nvPicPr>
          <p:cNvPr id="22" name="図 21" descr="おもちゃ, 人形, 部屋 が含まれている画像&#10;&#10;自動的に生成された説明">
            <a:extLst>
              <a:ext uri="{FF2B5EF4-FFF2-40B4-BE49-F238E27FC236}">
                <a16:creationId xmlns:a16="http://schemas.microsoft.com/office/drawing/2014/main" id="{ABAD0F4E-6D2B-431F-90A5-CCD3BC6B1C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17" y="4468127"/>
            <a:ext cx="1240420" cy="108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00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284962-9938-4219-8EFC-6962054A08BD}"/>
              </a:ext>
            </a:extLst>
          </p:cNvPr>
          <p:cNvSpPr txBox="1"/>
          <p:nvPr/>
        </p:nvSpPr>
        <p:spPr>
          <a:xfrm>
            <a:off x="825338" y="2523900"/>
            <a:ext cx="1027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どちらのお店のほうが安いといえますか。</a:t>
            </a:r>
            <a:endParaRPr kumimoji="1" lang="en-US" altLang="ja-JP" sz="4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1E2338-AA59-475F-892D-45727536B437}"/>
              </a:ext>
            </a:extLst>
          </p:cNvPr>
          <p:cNvSpPr txBox="1"/>
          <p:nvPr/>
        </p:nvSpPr>
        <p:spPr>
          <a:xfrm>
            <a:off x="825338" y="711765"/>
            <a:ext cx="9172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２つの店で写真をプリントしました。</a:t>
            </a:r>
            <a:endParaRPr kumimoji="1" lang="en-US" altLang="ja-JP" sz="4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2BEF15-A16C-402E-9074-84DA26FF146C}"/>
              </a:ext>
            </a:extLst>
          </p:cNvPr>
          <p:cNvSpPr txBox="1"/>
          <p:nvPr/>
        </p:nvSpPr>
        <p:spPr>
          <a:xfrm>
            <a:off x="304801" y="1262784"/>
            <a:ext cx="10570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　Ａ店では</a:t>
            </a:r>
            <a:r>
              <a:rPr lang="en-US" altLang="ja-JP" sz="4000" dirty="0"/>
              <a:t>2</a:t>
            </a:r>
            <a:r>
              <a:rPr kumimoji="1" lang="ja-JP" altLang="en-US" sz="4000" dirty="0"/>
              <a:t>まいプリントして</a:t>
            </a:r>
            <a:r>
              <a:rPr kumimoji="1" lang="en-US" altLang="ja-JP" sz="4000" dirty="0"/>
              <a:t>80</a:t>
            </a:r>
            <a:r>
              <a:rPr kumimoji="1" lang="ja-JP" altLang="en-US" sz="4000" dirty="0"/>
              <a:t>円かかり，</a:t>
            </a:r>
            <a:endParaRPr kumimoji="1" lang="en-US" altLang="ja-JP" sz="4000" dirty="0"/>
          </a:p>
          <a:p>
            <a:r>
              <a:rPr lang="ja-JP" altLang="en-US" sz="4000" dirty="0"/>
              <a:t>Ｂ店では</a:t>
            </a:r>
            <a:r>
              <a:rPr lang="en-US" altLang="ja-JP" sz="4000" dirty="0"/>
              <a:t>5</a:t>
            </a:r>
            <a:r>
              <a:rPr lang="ja-JP" altLang="en-US" sz="4000" dirty="0"/>
              <a:t>まいで</a:t>
            </a:r>
            <a:r>
              <a:rPr lang="en-US" altLang="ja-JP" sz="4000" dirty="0"/>
              <a:t>150</a:t>
            </a:r>
            <a:r>
              <a:rPr lang="ja-JP" altLang="en-US" sz="4000" dirty="0"/>
              <a:t>円かかりました</a:t>
            </a:r>
            <a:r>
              <a:rPr kumimoji="1" lang="ja-JP" altLang="en-US" sz="4000" dirty="0"/>
              <a:t>。</a:t>
            </a:r>
            <a:endParaRPr kumimoji="1" lang="en-US" altLang="ja-JP" sz="4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2B775B-D216-40B5-B9D2-8F5F6CFC8FCD}"/>
              </a:ext>
            </a:extLst>
          </p:cNvPr>
          <p:cNvSpPr txBox="1"/>
          <p:nvPr/>
        </p:nvSpPr>
        <p:spPr>
          <a:xfrm>
            <a:off x="2535347" y="3978450"/>
            <a:ext cx="771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80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0D65F3-76FA-4EF7-95DA-D5B039315F4A}"/>
              </a:ext>
            </a:extLst>
          </p:cNvPr>
          <p:cNvSpPr txBox="1"/>
          <p:nvPr/>
        </p:nvSpPr>
        <p:spPr>
          <a:xfrm>
            <a:off x="3198120" y="3971557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3AE532-40B1-45F1-A456-8465709CAC33}"/>
              </a:ext>
            </a:extLst>
          </p:cNvPr>
          <p:cNvSpPr txBox="1"/>
          <p:nvPr/>
        </p:nvSpPr>
        <p:spPr>
          <a:xfrm>
            <a:off x="4248176" y="3994924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＝</a:t>
            </a:r>
            <a:endParaRPr kumimoji="1" lang="en-US" altLang="ja-JP" sz="4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C950364-191C-4C8B-B1CC-887AF4172562}"/>
              </a:ext>
            </a:extLst>
          </p:cNvPr>
          <p:cNvSpPr txBox="1"/>
          <p:nvPr/>
        </p:nvSpPr>
        <p:spPr>
          <a:xfrm>
            <a:off x="4759570" y="3977646"/>
            <a:ext cx="8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40</a:t>
            </a:r>
            <a:endParaRPr kumimoji="1" lang="en-US" altLang="ja-JP" sz="40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2F695D-DE5C-4309-99A3-02621AFB47D2}"/>
              </a:ext>
            </a:extLst>
          </p:cNvPr>
          <p:cNvSpPr txBox="1"/>
          <p:nvPr/>
        </p:nvSpPr>
        <p:spPr>
          <a:xfrm>
            <a:off x="2281912" y="5012017"/>
            <a:ext cx="123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150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E89183B-9294-422F-A051-2ED7F4FADDAB}"/>
              </a:ext>
            </a:extLst>
          </p:cNvPr>
          <p:cNvSpPr txBox="1"/>
          <p:nvPr/>
        </p:nvSpPr>
        <p:spPr>
          <a:xfrm>
            <a:off x="3197088" y="5012017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67F88D5-47BB-4A2E-94BE-F6F2A4728A54}"/>
              </a:ext>
            </a:extLst>
          </p:cNvPr>
          <p:cNvSpPr txBox="1"/>
          <p:nvPr/>
        </p:nvSpPr>
        <p:spPr>
          <a:xfrm>
            <a:off x="3923649" y="5012017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5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B7F2C5-A203-42DA-B8BF-1CF6EA491C96}"/>
              </a:ext>
            </a:extLst>
          </p:cNvPr>
          <p:cNvSpPr txBox="1"/>
          <p:nvPr/>
        </p:nvSpPr>
        <p:spPr>
          <a:xfrm>
            <a:off x="4289890" y="5035384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EC7A463-99C3-4AE2-9204-EA190130834F}"/>
              </a:ext>
            </a:extLst>
          </p:cNvPr>
          <p:cNvSpPr txBox="1"/>
          <p:nvPr/>
        </p:nvSpPr>
        <p:spPr>
          <a:xfrm>
            <a:off x="4781436" y="5018910"/>
            <a:ext cx="785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30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536D31-03E2-4A39-9031-60A57A93B16F}"/>
              </a:ext>
            </a:extLst>
          </p:cNvPr>
          <p:cNvSpPr txBox="1"/>
          <p:nvPr/>
        </p:nvSpPr>
        <p:spPr>
          <a:xfrm>
            <a:off x="5809626" y="3978450"/>
            <a:ext cx="603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１まいあたり　　　 円</a:t>
            </a:r>
            <a:endParaRPr kumimoji="1" lang="en-US" altLang="ja-JP" sz="40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D0F8D4-C481-4083-80DE-FD8E695AB741}"/>
              </a:ext>
            </a:extLst>
          </p:cNvPr>
          <p:cNvSpPr txBox="1"/>
          <p:nvPr/>
        </p:nvSpPr>
        <p:spPr>
          <a:xfrm>
            <a:off x="9453065" y="3985834"/>
            <a:ext cx="821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40</a:t>
            </a:r>
            <a:endParaRPr kumimoji="1" lang="en-US" altLang="ja-JP" sz="4000" b="1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B236C68-C729-4613-AF8C-6004FC942D35}"/>
              </a:ext>
            </a:extLst>
          </p:cNvPr>
          <p:cNvSpPr/>
          <p:nvPr/>
        </p:nvSpPr>
        <p:spPr>
          <a:xfrm>
            <a:off x="9100883" y="3906520"/>
            <a:ext cx="1395748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9FE71B1-FC07-4509-A088-B3A6C9DDB176}"/>
              </a:ext>
            </a:extLst>
          </p:cNvPr>
          <p:cNvSpPr txBox="1"/>
          <p:nvPr/>
        </p:nvSpPr>
        <p:spPr>
          <a:xfrm>
            <a:off x="5862971" y="4964507"/>
            <a:ext cx="591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１まいあたり　　　 円</a:t>
            </a:r>
            <a:endParaRPr kumimoji="1" lang="en-US" altLang="ja-JP" sz="4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EE5EA9D-06DC-41A1-8C43-2C415FC30ECF}"/>
              </a:ext>
            </a:extLst>
          </p:cNvPr>
          <p:cNvSpPr txBox="1"/>
          <p:nvPr/>
        </p:nvSpPr>
        <p:spPr>
          <a:xfrm>
            <a:off x="9522015" y="4957123"/>
            <a:ext cx="86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30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5D3AFE5A-A0B4-4203-A29E-D6282E71D971}"/>
              </a:ext>
            </a:extLst>
          </p:cNvPr>
          <p:cNvSpPr/>
          <p:nvPr/>
        </p:nvSpPr>
        <p:spPr>
          <a:xfrm>
            <a:off x="9121203" y="4892577"/>
            <a:ext cx="1395748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56DCCF3-DC67-456A-9791-3F9EA12A26C1}"/>
              </a:ext>
            </a:extLst>
          </p:cNvPr>
          <p:cNvSpPr txBox="1"/>
          <p:nvPr/>
        </p:nvSpPr>
        <p:spPr>
          <a:xfrm>
            <a:off x="703137" y="39949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Ａ</a:t>
            </a:r>
            <a:endParaRPr kumimoji="1" lang="en-US" altLang="ja-JP" sz="40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6B83699-0F38-4462-9027-CDF3C131AE5F}"/>
              </a:ext>
            </a:extLst>
          </p:cNvPr>
          <p:cNvSpPr txBox="1"/>
          <p:nvPr/>
        </p:nvSpPr>
        <p:spPr>
          <a:xfrm>
            <a:off x="673639" y="496450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Ｂ</a:t>
            </a:r>
            <a:endParaRPr kumimoji="1" lang="en-US" altLang="ja-JP" sz="40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FD35E09-E7DC-4F4D-8FF0-337ABC8B831C}"/>
              </a:ext>
            </a:extLst>
          </p:cNvPr>
          <p:cNvSpPr txBox="1"/>
          <p:nvPr/>
        </p:nvSpPr>
        <p:spPr>
          <a:xfrm>
            <a:off x="3906480" y="3972625"/>
            <a:ext cx="55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F5D811D-0997-45A4-8373-EEE8AD4C20BE}"/>
              </a:ext>
            </a:extLst>
          </p:cNvPr>
          <p:cNvSpPr txBox="1"/>
          <p:nvPr/>
        </p:nvSpPr>
        <p:spPr>
          <a:xfrm>
            <a:off x="5962552" y="5878634"/>
            <a:ext cx="504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Ｂ店のほうが，安い</a:t>
            </a:r>
            <a:endParaRPr kumimoji="1" lang="en-US" altLang="ja-JP" sz="4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3F138A-BA6E-4713-902F-8BAFA60ECFEB}"/>
              </a:ext>
            </a:extLst>
          </p:cNvPr>
          <p:cNvSpPr txBox="1"/>
          <p:nvPr/>
        </p:nvSpPr>
        <p:spPr>
          <a:xfrm>
            <a:off x="63864" y="8531"/>
            <a:ext cx="1078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「</a:t>
            </a:r>
            <a:r>
              <a:rPr kumimoji="1" lang="ja-JP" altLang="en-US" sz="4000" dirty="0">
                <a:solidFill>
                  <a:srgbClr val="FF0000"/>
                </a:solidFill>
              </a:rPr>
              <a:t>１まいあたりのねだん</a:t>
            </a:r>
            <a:r>
              <a:rPr kumimoji="1" lang="ja-JP" altLang="en-US" sz="4000" dirty="0"/>
              <a:t>」でくらべましょう。</a:t>
            </a:r>
            <a:endParaRPr kumimoji="1"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35052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284962-9938-4219-8EFC-6962054A08BD}"/>
              </a:ext>
            </a:extLst>
          </p:cNvPr>
          <p:cNvSpPr txBox="1"/>
          <p:nvPr/>
        </p:nvSpPr>
        <p:spPr>
          <a:xfrm>
            <a:off x="950384" y="5470279"/>
            <a:ext cx="1027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どちらのお店のほうが安いといえますか。</a:t>
            </a:r>
            <a:endParaRPr kumimoji="1" lang="en-US" altLang="ja-JP" sz="4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1E2338-AA59-475F-892D-45727536B437}"/>
              </a:ext>
            </a:extLst>
          </p:cNvPr>
          <p:cNvSpPr txBox="1"/>
          <p:nvPr/>
        </p:nvSpPr>
        <p:spPr>
          <a:xfrm>
            <a:off x="825338" y="630485"/>
            <a:ext cx="9172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２つの店で写真をプリントしました。</a:t>
            </a:r>
            <a:endParaRPr kumimoji="1" lang="en-US" altLang="ja-JP" sz="4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2BEF15-A16C-402E-9074-84DA26FF146C}"/>
              </a:ext>
            </a:extLst>
          </p:cNvPr>
          <p:cNvSpPr txBox="1"/>
          <p:nvPr/>
        </p:nvSpPr>
        <p:spPr>
          <a:xfrm>
            <a:off x="304801" y="1181504"/>
            <a:ext cx="10570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　Ａ店では</a:t>
            </a:r>
            <a:r>
              <a:rPr kumimoji="1" lang="en-US" altLang="ja-JP" sz="4000" dirty="0"/>
              <a:t>25</a:t>
            </a:r>
            <a:r>
              <a:rPr kumimoji="1" lang="ja-JP" altLang="en-US" sz="4000" dirty="0"/>
              <a:t>まいプリントして</a:t>
            </a:r>
            <a:r>
              <a:rPr kumimoji="1" lang="en-US" altLang="ja-JP" sz="4000" dirty="0"/>
              <a:t>750</a:t>
            </a:r>
            <a:r>
              <a:rPr kumimoji="1" lang="ja-JP" altLang="en-US" sz="4000" dirty="0"/>
              <a:t>円かかり，</a:t>
            </a:r>
            <a:endParaRPr kumimoji="1" lang="en-US" altLang="ja-JP" sz="4000" dirty="0"/>
          </a:p>
          <a:p>
            <a:r>
              <a:rPr lang="ja-JP" altLang="en-US" sz="4000" dirty="0"/>
              <a:t>Ｂ店では</a:t>
            </a:r>
            <a:r>
              <a:rPr lang="en-US" altLang="ja-JP" sz="4000" dirty="0"/>
              <a:t>40</a:t>
            </a:r>
            <a:r>
              <a:rPr lang="ja-JP" altLang="en-US" sz="4000" dirty="0"/>
              <a:t>まいで</a:t>
            </a:r>
            <a:r>
              <a:rPr lang="en-US" altLang="ja-JP" sz="4000" dirty="0"/>
              <a:t>1400</a:t>
            </a:r>
            <a:r>
              <a:rPr lang="ja-JP" altLang="en-US" sz="4000" dirty="0"/>
              <a:t>円かかりました</a:t>
            </a:r>
            <a:r>
              <a:rPr kumimoji="1" lang="ja-JP" altLang="en-US" sz="4000" dirty="0"/>
              <a:t>。</a:t>
            </a:r>
            <a:endParaRPr kumimoji="1" lang="en-US" altLang="ja-JP" sz="4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56DCCF3-DC67-456A-9791-3F9EA12A26C1}"/>
              </a:ext>
            </a:extLst>
          </p:cNvPr>
          <p:cNvSpPr txBox="1"/>
          <p:nvPr/>
        </p:nvSpPr>
        <p:spPr>
          <a:xfrm>
            <a:off x="794053" y="298207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/>
              <a:t>Ａ</a:t>
            </a:r>
            <a:endParaRPr kumimoji="1" lang="en-US" altLang="ja-JP" sz="40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6B83699-0F38-4462-9027-CDF3C131AE5F}"/>
              </a:ext>
            </a:extLst>
          </p:cNvPr>
          <p:cNvSpPr txBox="1"/>
          <p:nvPr/>
        </p:nvSpPr>
        <p:spPr>
          <a:xfrm>
            <a:off x="764555" y="434904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/>
              <a:t>Ｂ</a:t>
            </a:r>
            <a:endParaRPr kumimoji="1" lang="en-US" altLang="ja-JP" sz="40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3F138A-BA6E-4713-902F-8BAFA60ECFEB}"/>
              </a:ext>
            </a:extLst>
          </p:cNvPr>
          <p:cNvSpPr txBox="1"/>
          <p:nvPr/>
        </p:nvSpPr>
        <p:spPr>
          <a:xfrm>
            <a:off x="90664" y="18033"/>
            <a:ext cx="1078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「</a:t>
            </a:r>
            <a:r>
              <a:rPr kumimoji="1" lang="ja-JP" altLang="en-US" sz="4000" dirty="0">
                <a:solidFill>
                  <a:srgbClr val="FF0000"/>
                </a:solidFill>
              </a:rPr>
              <a:t>１まいあたりのねだん</a:t>
            </a:r>
            <a:r>
              <a:rPr kumimoji="1" lang="ja-JP" altLang="en-US" sz="4000" dirty="0"/>
              <a:t>」でくらべましょう。</a:t>
            </a:r>
            <a:endParaRPr kumimoji="1" lang="en-US" altLang="ja-JP" sz="4000" dirty="0"/>
          </a:p>
        </p:txBody>
      </p:sp>
      <p:pic>
        <p:nvPicPr>
          <p:cNvPr id="39" name="図 38" descr="城のような建物&#10;&#10;自動的に生成された説明">
            <a:extLst>
              <a:ext uri="{FF2B5EF4-FFF2-40B4-BE49-F238E27FC236}">
                <a16:creationId xmlns:a16="http://schemas.microsoft.com/office/drawing/2014/main" id="{5E499CD8-5D2F-4C19-BF58-F1CFBDCD8E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43" y="4530087"/>
            <a:ext cx="473201" cy="314974"/>
          </a:xfrm>
          <a:prstGeom prst="rect">
            <a:avLst/>
          </a:prstGeom>
        </p:spPr>
      </p:pic>
      <p:pic>
        <p:nvPicPr>
          <p:cNvPr id="40" name="図 39" descr="城のような建物&#10;&#10;自動的に生成された説明">
            <a:extLst>
              <a:ext uri="{FF2B5EF4-FFF2-40B4-BE49-F238E27FC236}">
                <a16:creationId xmlns:a16="http://schemas.microsoft.com/office/drawing/2014/main" id="{CBDC7A6D-3DAA-4FDA-ACAA-C4AEED9F55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63" y="4530087"/>
            <a:ext cx="473201" cy="314974"/>
          </a:xfrm>
          <a:prstGeom prst="rect">
            <a:avLst/>
          </a:prstGeom>
        </p:spPr>
      </p:pic>
      <p:pic>
        <p:nvPicPr>
          <p:cNvPr id="41" name="図 40" descr="城のような建物&#10;&#10;自動的に生成された説明">
            <a:extLst>
              <a:ext uri="{FF2B5EF4-FFF2-40B4-BE49-F238E27FC236}">
                <a16:creationId xmlns:a16="http://schemas.microsoft.com/office/drawing/2014/main" id="{D197D573-F9CE-40C0-9D26-EF47DD5511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53" y="4530087"/>
            <a:ext cx="473201" cy="314974"/>
          </a:xfrm>
          <a:prstGeom prst="rect">
            <a:avLst/>
          </a:prstGeom>
        </p:spPr>
      </p:pic>
      <p:pic>
        <p:nvPicPr>
          <p:cNvPr id="42" name="図 41" descr="城のような建物&#10;&#10;自動的に生成された説明">
            <a:extLst>
              <a:ext uri="{FF2B5EF4-FFF2-40B4-BE49-F238E27FC236}">
                <a16:creationId xmlns:a16="http://schemas.microsoft.com/office/drawing/2014/main" id="{E0F4B4C9-CED8-4517-919F-5E23C64886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83" y="4530087"/>
            <a:ext cx="473201" cy="314974"/>
          </a:xfrm>
          <a:prstGeom prst="rect">
            <a:avLst/>
          </a:prstGeom>
        </p:spPr>
      </p:pic>
      <p:pic>
        <p:nvPicPr>
          <p:cNvPr id="43" name="図 42" descr="城のような建物&#10;&#10;自動的に生成された説明">
            <a:extLst>
              <a:ext uri="{FF2B5EF4-FFF2-40B4-BE49-F238E27FC236}">
                <a16:creationId xmlns:a16="http://schemas.microsoft.com/office/drawing/2014/main" id="{97C6B2AA-C33F-4AA2-BCDB-F35C42CB02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388" y="4530087"/>
            <a:ext cx="473201" cy="314974"/>
          </a:xfrm>
          <a:prstGeom prst="rect">
            <a:avLst/>
          </a:prstGeom>
        </p:spPr>
      </p:pic>
      <p:pic>
        <p:nvPicPr>
          <p:cNvPr id="44" name="図 43" descr="城のような建物&#10;&#10;自動的に生成された説明">
            <a:extLst>
              <a:ext uri="{FF2B5EF4-FFF2-40B4-BE49-F238E27FC236}">
                <a16:creationId xmlns:a16="http://schemas.microsoft.com/office/drawing/2014/main" id="{27D1A23E-F6F1-4A7D-9929-6BC27E758F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73" y="4530087"/>
            <a:ext cx="473201" cy="314974"/>
          </a:xfrm>
          <a:prstGeom prst="rect">
            <a:avLst/>
          </a:prstGeom>
        </p:spPr>
      </p:pic>
      <p:pic>
        <p:nvPicPr>
          <p:cNvPr id="45" name="図 44" descr="城のような建物&#10;&#10;自動的に生成された説明">
            <a:extLst>
              <a:ext uri="{FF2B5EF4-FFF2-40B4-BE49-F238E27FC236}">
                <a16:creationId xmlns:a16="http://schemas.microsoft.com/office/drawing/2014/main" id="{9A8EF029-10A0-4B0D-8F17-ED606DD97F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03" y="4530087"/>
            <a:ext cx="473201" cy="314974"/>
          </a:xfrm>
          <a:prstGeom prst="rect">
            <a:avLst/>
          </a:prstGeom>
        </p:spPr>
      </p:pic>
      <p:pic>
        <p:nvPicPr>
          <p:cNvPr id="46" name="図 45" descr="城のような建物&#10;&#10;自動的に生成された説明">
            <a:extLst>
              <a:ext uri="{FF2B5EF4-FFF2-40B4-BE49-F238E27FC236}">
                <a16:creationId xmlns:a16="http://schemas.microsoft.com/office/drawing/2014/main" id="{C6A1F82E-6D2F-4699-BD60-B736794D0A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93" y="4530087"/>
            <a:ext cx="473201" cy="314974"/>
          </a:xfrm>
          <a:prstGeom prst="rect">
            <a:avLst/>
          </a:prstGeom>
        </p:spPr>
      </p:pic>
      <p:pic>
        <p:nvPicPr>
          <p:cNvPr id="47" name="図 46" descr="城のような建物&#10;&#10;自動的に生成された説明">
            <a:extLst>
              <a:ext uri="{FF2B5EF4-FFF2-40B4-BE49-F238E27FC236}">
                <a16:creationId xmlns:a16="http://schemas.microsoft.com/office/drawing/2014/main" id="{0152F7C3-E6DC-4A40-8B4B-23D41B303F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608" y="4530087"/>
            <a:ext cx="473201" cy="314974"/>
          </a:xfrm>
          <a:prstGeom prst="rect">
            <a:avLst/>
          </a:prstGeom>
        </p:spPr>
      </p:pic>
      <p:pic>
        <p:nvPicPr>
          <p:cNvPr id="48" name="図 47" descr="城のような建物&#10;&#10;自動的に生成された説明">
            <a:extLst>
              <a:ext uri="{FF2B5EF4-FFF2-40B4-BE49-F238E27FC236}">
                <a16:creationId xmlns:a16="http://schemas.microsoft.com/office/drawing/2014/main" id="{EA034B0A-D7EF-4F3C-AF24-427C716A88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68" y="4530087"/>
            <a:ext cx="473201" cy="314974"/>
          </a:xfrm>
          <a:prstGeom prst="rect">
            <a:avLst/>
          </a:prstGeom>
        </p:spPr>
      </p:pic>
      <p:pic>
        <p:nvPicPr>
          <p:cNvPr id="49" name="図 48" descr="城のような建物&#10;&#10;自動的に生成された説明">
            <a:extLst>
              <a:ext uri="{FF2B5EF4-FFF2-40B4-BE49-F238E27FC236}">
                <a16:creationId xmlns:a16="http://schemas.microsoft.com/office/drawing/2014/main" id="{A6C4D4D2-600E-4545-AAD9-DD8BF90126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78" y="4530087"/>
            <a:ext cx="473201" cy="314974"/>
          </a:xfrm>
          <a:prstGeom prst="rect">
            <a:avLst/>
          </a:prstGeom>
        </p:spPr>
      </p:pic>
      <p:pic>
        <p:nvPicPr>
          <p:cNvPr id="50" name="図 49" descr="城のような建物&#10;&#10;自動的に生成された説明">
            <a:extLst>
              <a:ext uri="{FF2B5EF4-FFF2-40B4-BE49-F238E27FC236}">
                <a16:creationId xmlns:a16="http://schemas.microsoft.com/office/drawing/2014/main" id="{0E92F0A7-E1C8-4656-9559-FC9CC2C90A5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48" y="4530087"/>
            <a:ext cx="473201" cy="314974"/>
          </a:xfrm>
          <a:prstGeom prst="rect">
            <a:avLst/>
          </a:prstGeom>
        </p:spPr>
      </p:pic>
      <p:pic>
        <p:nvPicPr>
          <p:cNvPr id="51" name="図 50" descr="城のような建物&#10;&#10;自動的に生成された説明">
            <a:extLst>
              <a:ext uri="{FF2B5EF4-FFF2-40B4-BE49-F238E27FC236}">
                <a16:creationId xmlns:a16="http://schemas.microsoft.com/office/drawing/2014/main" id="{81E548D4-6AE2-4F7A-A2E4-B730278C2F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58" y="4530087"/>
            <a:ext cx="473201" cy="314974"/>
          </a:xfrm>
          <a:prstGeom prst="rect">
            <a:avLst/>
          </a:prstGeom>
        </p:spPr>
      </p:pic>
      <p:pic>
        <p:nvPicPr>
          <p:cNvPr id="52" name="図 51" descr="城のような建物&#10;&#10;自動的に生成された説明">
            <a:extLst>
              <a:ext uri="{FF2B5EF4-FFF2-40B4-BE49-F238E27FC236}">
                <a16:creationId xmlns:a16="http://schemas.microsoft.com/office/drawing/2014/main" id="{971ADDBD-9BF5-4F60-A106-F35824187E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27" y="4530087"/>
            <a:ext cx="473201" cy="314974"/>
          </a:xfrm>
          <a:prstGeom prst="rect">
            <a:avLst/>
          </a:prstGeom>
        </p:spPr>
      </p:pic>
      <p:pic>
        <p:nvPicPr>
          <p:cNvPr id="53" name="図 52" descr="城のような建物&#10;&#10;自動的に生成された説明">
            <a:extLst>
              <a:ext uri="{FF2B5EF4-FFF2-40B4-BE49-F238E27FC236}">
                <a16:creationId xmlns:a16="http://schemas.microsoft.com/office/drawing/2014/main" id="{25AF54EC-9FC0-42E8-A8FE-CB63F58D54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98" y="4530087"/>
            <a:ext cx="473201" cy="314974"/>
          </a:xfrm>
          <a:prstGeom prst="rect">
            <a:avLst/>
          </a:prstGeom>
        </p:spPr>
      </p:pic>
      <p:pic>
        <p:nvPicPr>
          <p:cNvPr id="54" name="図 53" descr="城のような建物&#10;&#10;自動的に生成された説明">
            <a:extLst>
              <a:ext uri="{FF2B5EF4-FFF2-40B4-BE49-F238E27FC236}">
                <a16:creationId xmlns:a16="http://schemas.microsoft.com/office/drawing/2014/main" id="{C0AF1C0D-6AF1-4FC7-9D97-A3B71FB74E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13" y="4530087"/>
            <a:ext cx="473201" cy="314974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D979C5A-692F-4C91-A207-A2F2885A7BEB}"/>
              </a:ext>
            </a:extLst>
          </p:cNvPr>
          <p:cNvSpPr txBox="1"/>
          <p:nvPr/>
        </p:nvSpPr>
        <p:spPr>
          <a:xfrm>
            <a:off x="7858549" y="435676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/>
              <a:t>…</a:t>
            </a:r>
            <a:endParaRPr kumimoji="1" lang="en-US" altLang="ja-JP" sz="4000" dirty="0"/>
          </a:p>
        </p:txBody>
      </p:sp>
      <p:pic>
        <p:nvPicPr>
          <p:cNvPr id="58" name="図 57" descr="城のような建物&#10;&#10;自動的に生成された説明">
            <a:extLst>
              <a:ext uri="{FF2B5EF4-FFF2-40B4-BE49-F238E27FC236}">
                <a16:creationId xmlns:a16="http://schemas.microsoft.com/office/drawing/2014/main" id="{3472DD40-596C-4259-BABD-40BDF8576E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10" y="4520380"/>
            <a:ext cx="473201" cy="314974"/>
          </a:xfrm>
          <a:prstGeom prst="rect">
            <a:avLst/>
          </a:prstGeom>
        </p:spPr>
      </p:pic>
      <p:pic>
        <p:nvPicPr>
          <p:cNvPr id="70" name="図 69" descr="城のような建物&#10;&#10;自動的に生成された説明">
            <a:extLst>
              <a:ext uri="{FF2B5EF4-FFF2-40B4-BE49-F238E27FC236}">
                <a16:creationId xmlns:a16="http://schemas.microsoft.com/office/drawing/2014/main" id="{67E59178-34C8-4E6E-A8FF-E35861F5DF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71" y="3226245"/>
            <a:ext cx="473201" cy="314974"/>
          </a:xfrm>
          <a:prstGeom prst="rect">
            <a:avLst/>
          </a:prstGeom>
        </p:spPr>
      </p:pic>
      <p:pic>
        <p:nvPicPr>
          <p:cNvPr id="71" name="図 70" descr="城のような建物&#10;&#10;自動的に生成された説明">
            <a:extLst>
              <a:ext uri="{FF2B5EF4-FFF2-40B4-BE49-F238E27FC236}">
                <a16:creationId xmlns:a16="http://schemas.microsoft.com/office/drawing/2014/main" id="{57658EBC-FAC5-412B-9BA3-0CE73EE782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76" y="3226245"/>
            <a:ext cx="473201" cy="314974"/>
          </a:xfrm>
          <a:prstGeom prst="rect">
            <a:avLst/>
          </a:prstGeom>
        </p:spPr>
      </p:pic>
      <p:pic>
        <p:nvPicPr>
          <p:cNvPr id="72" name="図 71" descr="城のような建物&#10;&#10;自動的に生成された説明">
            <a:extLst>
              <a:ext uri="{FF2B5EF4-FFF2-40B4-BE49-F238E27FC236}">
                <a16:creationId xmlns:a16="http://schemas.microsoft.com/office/drawing/2014/main" id="{CBEB0F95-0EBD-4180-80CA-0A3C31327C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91" y="3226245"/>
            <a:ext cx="473201" cy="314974"/>
          </a:xfrm>
          <a:prstGeom prst="rect">
            <a:avLst/>
          </a:prstGeom>
        </p:spPr>
      </p:pic>
      <p:pic>
        <p:nvPicPr>
          <p:cNvPr id="73" name="図 72" descr="城のような建物&#10;&#10;自動的に生成された説明">
            <a:extLst>
              <a:ext uri="{FF2B5EF4-FFF2-40B4-BE49-F238E27FC236}">
                <a16:creationId xmlns:a16="http://schemas.microsoft.com/office/drawing/2014/main" id="{42DF4848-A512-4B2C-8D8C-00342FABFD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81" y="3226245"/>
            <a:ext cx="473201" cy="314974"/>
          </a:xfrm>
          <a:prstGeom prst="rect">
            <a:avLst/>
          </a:prstGeom>
        </p:spPr>
      </p:pic>
      <p:pic>
        <p:nvPicPr>
          <p:cNvPr id="74" name="図 73" descr="城のような建物&#10;&#10;自動的に生成された説明">
            <a:extLst>
              <a:ext uri="{FF2B5EF4-FFF2-40B4-BE49-F238E27FC236}">
                <a16:creationId xmlns:a16="http://schemas.microsoft.com/office/drawing/2014/main" id="{602F4F67-B6A0-4D9D-9A0D-E5670806DB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96" y="3226245"/>
            <a:ext cx="473201" cy="314974"/>
          </a:xfrm>
          <a:prstGeom prst="rect">
            <a:avLst/>
          </a:prstGeom>
        </p:spPr>
      </p:pic>
      <p:pic>
        <p:nvPicPr>
          <p:cNvPr id="75" name="図 74" descr="城のような建物&#10;&#10;自動的に生成された説明">
            <a:extLst>
              <a:ext uri="{FF2B5EF4-FFF2-40B4-BE49-F238E27FC236}">
                <a16:creationId xmlns:a16="http://schemas.microsoft.com/office/drawing/2014/main" id="{FD723EA9-5EB6-4169-B9FD-5F7C7FD56A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66" y="3226245"/>
            <a:ext cx="473201" cy="314974"/>
          </a:xfrm>
          <a:prstGeom prst="rect">
            <a:avLst/>
          </a:prstGeom>
        </p:spPr>
      </p:pic>
      <p:pic>
        <p:nvPicPr>
          <p:cNvPr id="76" name="図 75" descr="城のような建物&#10;&#10;自動的に生成された説明">
            <a:extLst>
              <a:ext uri="{FF2B5EF4-FFF2-40B4-BE49-F238E27FC236}">
                <a16:creationId xmlns:a16="http://schemas.microsoft.com/office/drawing/2014/main" id="{B4319E36-B372-4977-B2A2-D2BB586AD05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15" y="3226245"/>
            <a:ext cx="473201" cy="314974"/>
          </a:xfrm>
          <a:prstGeom prst="rect">
            <a:avLst/>
          </a:prstGeom>
        </p:spPr>
      </p:pic>
      <p:pic>
        <p:nvPicPr>
          <p:cNvPr id="77" name="図 76" descr="城のような建物&#10;&#10;自動的に生成された説明">
            <a:extLst>
              <a:ext uri="{FF2B5EF4-FFF2-40B4-BE49-F238E27FC236}">
                <a16:creationId xmlns:a16="http://schemas.microsoft.com/office/drawing/2014/main" id="{7BC87F14-624E-4545-B775-9C9FD74A5B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86" y="3226245"/>
            <a:ext cx="473201" cy="314974"/>
          </a:xfrm>
          <a:prstGeom prst="rect">
            <a:avLst/>
          </a:prstGeom>
        </p:spPr>
      </p:pic>
      <p:pic>
        <p:nvPicPr>
          <p:cNvPr id="78" name="図 77" descr="城のような建物&#10;&#10;自動的に生成された説明">
            <a:extLst>
              <a:ext uri="{FF2B5EF4-FFF2-40B4-BE49-F238E27FC236}">
                <a16:creationId xmlns:a16="http://schemas.microsoft.com/office/drawing/2014/main" id="{F0455CEA-AA6E-413D-85BF-FD322D40DF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01" y="3226245"/>
            <a:ext cx="473201" cy="314974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BF7BDBF4-AABE-4F41-BB78-79CD8AC6B972}"/>
              </a:ext>
            </a:extLst>
          </p:cNvPr>
          <p:cNvSpPr txBox="1"/>
          <p:nvPr/>
        </p:nvSpPr>
        <p:spPr>
          <a:xfrm>
            <a:off x="5230137" y="305292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/>
              <a:t>…</a:t>
            </a:r>
            <a:endParaRPr kumimoji="1" lang="en-US" altLang="ja-JP" sz="4000" dirty="0"/>
          </a:p>
        </p:txBody>
      </p:sp>
      <p:pic>
        <p:nvPicPr>
          <p:cNvPr id="80" name="図 79" descr="城のような建物&#10;&#10;自動的に生成された説明">
            <a:extLst>
              <a:ext uri="{FF2B5EF4-FFF2-40B4-BE49-F238E27FC236}">
                <a16:creationId xmlns:a16="http://schemas.microsoft.com/office/drawing/2014/main" id="{850E9A61-5DEC-4D8D-A39C-0D10A45180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98" y="3216538"/>
            <a:ext cx="473201" cy="314974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5B3EF8C5-FEA0-48CE-8F76-0764E5459535}"/>
              </a:ext>
            </a:extLst>
          </p:cNvPr>
          <p:cNvSpPr txBox="1"/>
          <p:nvPr/>
        </p:nvSpPr>
        <p:spPr>
          <a:xfrm>
            <a:off x="3498486" y="2674471"/>
            <a:ext cx="405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25</a:t>
            </a:r>
            <a:r>
              <a:rPr kumimoji="1" lang="ja-JP" altLang="en-US" sz="3200" dirty="0"/>
              <a:t>まいで</a:t>
            </a:r>
            <a:r>
              <a:rPr kumimoji="1" lang="en-US" altLang="ja-JP" sz="3200" dirty="0"/>
              <a:t>750</a:t>
            </a:r>
            <a:r>
              <a:rPr kumimoji="1" lang="ja-JP" altLang="en-US" sz="3200" dirty="0"/>
              <a:t>円</a:t>
            </a:r>
            <a:endParaRPr kumimoji="1" lang="en-US" altLang="ja-JP" sz="3200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4D57C1B-58F8-488E-B012-2E848D174736}"/>
              </a:ext>
            </a:extLst>
          </p:cNvPr>
          <p:cNvSpPr txBox="1"/>
          <p:nvPr/>
        </p:nvSpPr>
        <p:spPr>
          <a:xfrm>
            <a:off x="5927764" y="4008403"/>
            <a:ext cx="405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40</a:t>
            </a:r>
            <a:r>
              <a:rPr kumimoji="1" lang="ja-JP" altLang="en-US" sz="3200" dirty="0"/>
              <a:t>まいで</a:t>
            </a:r>
            <a:r>
              <a:rPr kumimoji="1" lang="en-US" altLang="ja-JP" sz="3200" dirty="0"/>
              <a:t>1400</a:t>
            </a:r>
            <a:r>
              <a:rPr kumimoji="1" lang="ja-JP" altLang="en-US" sz="3200" dirty="0"/>
              <a:t>円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8792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6" grpId="0"/>
      <p:bldP spid="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284962-9938-4219-8EFC-6962054A08BD}"/>
              </a:ext>
            </a:extLst>
          </p:cNvPr>
          <p:cNvSpPr txBox="1"/>
          <p:nvPr/>
        </p:nvSpPr>
        <p:spPr>
          <a:xfrm>
            <a:off x="825338" y="2442620"/>
            <a:ext cx="1027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どちらのお店のほうが安いといえますか。</a:t>
            </a:r>
            <a:endParaRPr kumimoji="1" lang="en-US" altLang="ja-JP" sz="4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1E2338-AA59-475F-892D-45727536B437}"/>
              </a:ext>
            </a:extLst>
          </p:cNvPr>
          <p:cNvSpPr txBox="1"/>
          <p:nvPr/>
        </p:nvSpPr>
        <p:spPr>
          <a:xfrm>
            <a:off x="825338" y="630485"/>
            <a:ext cx="9172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２つの店で写真をプリントしました。</a:t>
            </a:r>
            <a:endParaRPr kumimoji="1" lang="en-US" altLang="ja-JP" sz="4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2BEF15-A16C-402E-9074-84DA26FF146C}"/>
              </a:ext>
            </a:extLst>
          </p:cNvPr>
          <p:cNvSpPr txBox="1"/>
          <p:nvPr/>
        </p:nvSpPr>
        <p:spPr>
          <a:xfrm>
            <a:off x="304801" y="1181504"/>
            <a:ext cx="10570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　Ａ店では</a:t>
            </a:r>
            <a:r>
              <a:rPr kumimoji="1" lang="en-US" altLang="ja-JP" sz="4000" b="1" dirty="0"/>
              <a:t>25</a:t>
            </a:r>
            <a:r>
              <a:rPr kumimoji="1" lang="ja-JP" altLang="en-US" sz="4000" b="1" dirty="0"/>
              <a:t>まいプリントして</a:t>
            </a:r>
            <a:r>
              <a:rPr kumimoji="1" lang="en-US" altLang="ja-JP" sz="4000" b="1" dirty="0"/>
              <a:t>750</a:t>
            </a:r>
            <a:r>
              <a:rPr kumimoji="1" lang="ja-JP" altLang="en-US" sz="4000" b="1" dirty="0"/>
              <a:t>円かかり，</a:t>
            </a:r>
            <a:endParaRPr kumimoji="1" lang="en-US" altLang="ja-JP" sz="4000" b="1" dirty="0"/>
          </a:p>
          <a:p>
            <a:r>
              <a:rPr lang="ja-JP" altLang="en-US" sz="4000" b="1" dirty="0"/>
              <a:t>Ｂ店では</a:t>
            </a:r>
            <a:r>
              <a:rPr lang="en-US" altLang="ja-JP" sz="4000" b="1" dirty="0"/>
              <a:t>40</a:t>
            </a:r>
            <a:r>
              <a:rPr lang="ja-JP" altLang="en-US" sz="4000" b="1" dirty="0"/>
              <a:t>まいで</a:t>
            </a:r>
            <a:r>
              <a:rPr lang="en-US" altLang="ja-JP" sz="4000" b="1" dirty="0"/>
              <a:t>1400</a:t>
            </a:r>
            <a:r>
              <a:rPr lang="ja-JP" altLang="en-US" sz="4000" b="1" dirty="0"/>
              <a:t>円かかりました</a:t>
            </a:r>
            <a:r>
              <a:rPr kumimoji="1" lang="ja-JP" altLang="en-US" sz="4000" b="1" dirty="0"/>
              <a:t>。</a:t>
            </a:r>
            <a:endParaRPr kumimoji="1" lang="en-US" altLang="ja-JP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2B775B-D216-40B5-B9D2-8F5F6CFC8FCD}"/>
              </a:ext>
            </a:extLst>
          </p:cNvPr>
          <p:cNvSpPr txBox="1"/>
          <p:nvPr/>
        </p:nvSpPr>
        <p:spPr>
          <a:xfrm>
            <a:off x="2220388" y="3978450"/>
            <a:ext cx="1189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750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0D65F3-76FA-4EF7-95DA-D5B039315F4A}"/>
              </a:ext>
            </a:extLst>
          </p:cNvPr>
          <p:cNvSpPr txBox="1"/>
          <p:nvPr/>
        </p:nvSpPr>
        <p:spPr>
          <a:xfrm>
            <a:off x="3198120" y="3971557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3AE532-40B1-45F1-A456-8465709CAC33}"/>
              </a:ext>
            </a:extLst>
          </p:cNvPr>
          <p:cNvSpPr txBox="1"/>
          <p:nvPr/>
        </p:nvSpPr>
        <p:spPr>
          <a:xfrm>
            <a:off x="4248176" y="3994924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＝</a:t>
            </a:r>
            <a:endParaRPr kumimoji="1" lang="en-US" altLang="ja-JP" sz="4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C950364-191C-4C8B-B1CC-887AF4172562}"/>
              </a:ext>
            </a:extLst>
          </p:cNvPr>
          <p:cNvSpPr txBox="1"/>
          <p:nvPr/>
        </p:nvSpPr>
        <p:spPr>
          <a:xfrm>
            <a:off x="4759570" y="3977646"/>
            <a:ext cx="94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30</a:t>
            </a:r>
            <a:endParaRPr kumimoji="1" lang="en-US" altLang="ja-JP" sz="40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2F695D-DE5C-4309-99A3-02621AFB47D2}"/>
              </a:ext>
            </a:extLst>
          </p:cNvPr>
          <p:cNvSpPr txBox="1"/>
          <p:nvPr/>
        </p:nvSpPr>
        <p:spPr>
          <a:xfrm>
            <a:off x="1966951" y="5012017"/>
            <a:ext cx="136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1400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E89183B-9294-422F-A051-2ED7F4FADDAB}"/>
              </a:ext>
            </a:extLst>
          </p:cNvPr>
          <p:cNvSpPr txBox="1"/>
          <p:nvPr/>
        </p:nvSpPr>
        <p:spPr>
          <a:xfrm>
            <a:off x="3197088" y="5012017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÷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67F88D5-47BB-4A2E-94BE-F6F2A4728A54}"/>
              </a:ext>
            </a:extLst>
          </p:cNvPr>
          <p:cNvSpPr txBox="1"/>
          <p:nvPr/>
        </p:nvSpPr>
        <p:spPr>
          <a:xfrm>
            <a:off x="3761089" y="5012017"/>
            <a:ext cx="86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40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B7F2C5-A203-42DA-B8BF-1CF6EA491C96}"/>
              </a:ext>
            </a:extLst>
          </p:cNvPr>
          <p:cNvSpPr txBox="1"/>
          <p:nvPr/>
        </p:nvSpPr>
        <p:spPr>
          <a:xfrm>
            <a:off x="4289890" y="5035384"/>
            <a:ext cx="62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EC7A463-99C3-4AE2-9204-EA190130834F}"/>
              </a:ext>
            </a:extLst>
          </p:cNvPr>
          <p:cNvSpPr txBox="1"/>
          <p:nvPr/>
        </p:nvSpPr>
        <p:spPr>
          <a:xfrm>
            <a:off x="4781435" y="5018910"/>
            <a:ext cx="102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35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536D31-03E2-4A39-9031-60A57A93B16F}"/>
              </a:ext>
            </a:extLst>
          </p:cNvPr>
          <p:cNvSpPr txBox="1"/>
          <p:nvPr/>
        </p:nvSpPr>
        <p:spPr>
          <a:xfrm>
            <a:off x="5809626" y="3978450"/>
            <a:ext cx="603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１まいあたり　　　 円</a:t>
            </a:r>
            <a:endParaRPr kumimoji="1" lang="en-US" altLang="ja-JP" sz="40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D0F8D4-C481-4083-80DE-FD8E695AB741}"/>
              </a:ext>
            </a:extLst>
          </p:cNvPr>
          <p:cNvSpPr txBox="1"/>
          <p:nvPr/>
        </p:nvSpPr>
        <p:spPr>
          <a:xfrm>
            <a:off x="9453065" y="3985834"/>
            <a:ext cx="93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30</a:t>
            </a:r>
            <a:endParaRPr kumimoji="1" lang="en-US" altLang="ja-JP" sz="4000" b="1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B236C68-C729-4613-AF8C-6004FC942D35}"/>
              </a:ext>
            </a:extLst>
          </p:cNvPr>
          <p:cNvSpPr/>
          <p:nvPr/>
        </p:nvSpPr>
        <p:spPr>
          <a:xfrm>
            <a:off x="9100883" y="3906520"/>
            <a:ext cx="1395748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9FE71B1-FC07-4509-A088-B3A6C9DDB176}"/>
              </a:ext>
            </a:extLst>
          </p:cNvPr>
          <p:cNvSpPr txBox="1"/>
          <p:nvPr/>
        </p:nvSpPr>
        <p:spPr>
          <a:xfrm>
            <a:off x="5862971" y="4964507"/>
            <a:ext cx="591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１まいあたり　　　 円</a:t>
            </a:r>
            <a:endParaRPr kumimoji="1" lang="en-US" altLang="ja-JP" sz="4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EE5EA9D-06DC-41A1-8C43-2C415FC30ECF}"/>
              </a:ext>
            </a:extLst>
          </p:cNvPr>
          <p:cNvSpPr txBox="1"/>
          <p:nvPr/>
        </p:nvSpPr>
        <p:spPr>
          <a:xfrm>
            <a:off x="9522015" y="4957123"/>
            <a:ext cx="86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35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5D3AFE5A-A0B4-4203-A29E-D6282E71D971}"/>
              </a:ext>
            </a:extLst>
          </p:cNvPr>
          <p:cNvSpPr/>
          <p:nvPr/>
        </p:nvSpPr>
        <p:spPr>
          <a:xfrm>
            <a:off x="9121203" y="4892577"/>
            <a:ext cx="1395748" cy="787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56DCCF3-DC67-456A-9791-3F9EA12A26C1}"/>
              </a:ext>
            </a:extLst>
          </p:cNvPr>
          <p:cNvSpPr txBox="1"/>
          <p:nvPr/>
        </p:nvSpPr>
        <p:spPr>
          <a:xfrm>
            <a:off x="703137" y="39949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Ａ</a:t>
            </a:r>
            <a:endParaRPr kumimoji="1" lang="en-US" altLang="ja-JP" sz="40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6B83699-0F38-4462-9027-CDF3C131AE5F}"/>
              </a:ext>
            </a:extLst>
          </p:cNvPr>
          <p:cNvSpPr txBox="1"/>
          <p:nvPr/>
        </p:nvSpPr>
        <p:spPr>
          <a:xfrm>
            <a:off x="673639" y="496450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Ｂ</a:t>
            </a:r>
            <a:endParaRPr kumimoji="1" lang="en-US" altLang="ja-JP" sz="40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FD35E09-E7DC-4F4D-8FF0-337ABC8B831C}"/>
              </a:ext>
            </a:extLst>
          </p:cNvPr>
          <p:cNvSpPr txBox="1"/>
          <p:nvPr/>
        </p:nvSpPr>
        <p:spPr>
          <a:xfrm>
            <a:off x="3743920" y="3972625"/>
            <a:ext cx="86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25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F5D811D-0997-45A4-8373-EEE8AD4C20BE}"/>
              </a:ext>
            </a:extLst>
          </p:cNvPr>
          <p:cNvSpPr txBox="1"/>
          <p:nvPr/>
        </p:nvSpPr>
        <p:spPr>
          <a:xfrm>
            <a:off x="5962552" y="5878634"/>
            <a:ext cx="504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Ａ店のほうが，安い</a:t>
            </a:r>
            <a:endParaRPr kumimoji="1" lang="en-US" altLang="ja-JP" sz="4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3F138A-BA6E-4713-902F-8BAFA60ECFEB}"/>
              </a:ext>
            </a:extLst>
          </p:cNvPr>
          <p:cNvSpPr txBox="1"/>
          <p:nvPr/>
        </p:nvSpPr>
        <p:spPr>
          <a:xfrm>
            <a:off x="90664" y="18033"/>
            <a:ext cx="1078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「</a:t>
            </a:r>
            <a:r>
              <a:rPr kumimoji="1" lang="ja-JP" altLang="en-US" sz="4000" dirty="0">
                <a:solidFill>
                  <a:srgbClr val="FF0000"/>
                </a:solidFill>
              </a:rPr>
              <a:t>１まいあたりのねだん</a:t>
            </a:r>
            <a:r>
              <a:rPr kumimoji="1" lang="ja-JP" altLang="en-US" sz="4000" dirty="0"/>
              <a:t>」でくらべましょう。</a:t>
            </a:r>
            <a:endParaRPr kumimoji="1" lang="en-US" altLang="ja-JP" sz="4000" dirty="0"/>
          </a:p>
        </p:txBody>
      </p:sp>
      <p:pic>
        <p:nvPicPr>
          <p:cNvPr id="29" name="図 28" descr="城のような建物&#10;&#10;自動的に生成された説明">
            <a:extLst>
              <a:ext uri="{FF2B5EF4-FFF2-40B4-BE49-F238E27FC236}">
                <a16:creationId xmlns:a16="http://schemas.microsoft.com/office/drawing/2014/main" id="{D17C52DF-4F17-47A4-B59F-E423212243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15" y="3238679"/>
            <a:ext cx="809591" cy="5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7E0E23-5339-4CDA-83DB-71D5127AA723}"/>
              </a:ext>
            </a:extLst>
          </p:cNvPr>
          <p:cNvSpPr txBox="1"/>
          <p:nvPr/>
        </p:nvSpPr>
        <p:spPr>
          <a:xfrm>
            <a:off x="1328081" y="522726"/>
            <a:ext cx="91722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　みのる</a:t>
            </a:r>
            <a:r>
              <a:rPr kumimoji="1" lang="ja-JP" altLang="en-US" sz="4000" dirty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さん家では，</a:t>
            </a:r>
            <a:r>
              <a:rPr kumimoji="1" lang="en-US" altLang="ja-JP" sz="4000" dirty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50</a:t>
            </a:r>
            <a:r>
              <a:rPr kumimoji="1" lang="ja-JP" altLang="en-US" sz="4000" dirty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㎡の畑から，</a:t>
            </a:r>
            <a:endParaRPr kumimoji="1" lang="en-US" altLang="ja-JP" sz="4000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  <a:p>
            <a:r>
              <a:rPr lang="ja-JP" altLang="en-US" sz="4000" dirty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じゃがいもが</a:t>
            </a:r>
            <a:r>
              <a:rPr lang="en-US" altLang="ja-JP" sz="4000" dirty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63kg</a:t>
            </a:r>
            <a:r>
              <a:rPr lang="ja-JP" altLang="en-US" sz="4000" dirty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とれました。</a:t>
            </a:r>
            <a:endParaRPr lang="en-US" altLang="ja-JP" sz="4000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  <a:p>
            <a:r>
              <a:rPr lang="ja-JP" altLang="en-US" sz="4000" dirty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　ゆたかさんの家では，</a:t>
            </a:r>
            <a:r>
              <a:rPr lang="en-US" altLang="ja-JP" sz="4000" dirty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80</a:t>
            </a:r>
            <a:r>
              <a:rPr lang="ja-JP" altLang="en-US" sz="4000" dirty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㎡の畑から，</a:t>
            </a:r>
            <a:endParaRPr lang="en-US" altLang="ja-JP" sz="4000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  <a:p>
            <a:r>
              <a:rPr lang="en-US" altLang="ja-JP" sz="4000" dirty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108</a:t>
            </a:r>
            <a:r>
              <a:rPr lang="ja-JP" altLang="en-US" sz="4000" dirty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㎏とれました。</a:t>
            </a:r>
            <a:endParaRPr lang="en-US" altLang="ja-JP" sz="4000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  <a:p>
            <a:r>
              <a:rPr lang="ja-JP" altLang="en-US" sz="4000" dirty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　１㎡あたりにとれるじゃがいもの量は，どちらがどれだけ多いですか。</a:t>
            </a:r>
            <a:endParaRPr lang="en-US" altLang="ja-JP" sz="4000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08BB26-19D7-47E8-AEBA-F6209C559C9C}"/>
              </a:ext>
            </a:extLst>
          </p:cNvPr>
          <p:cNvSpPr txBox="1"/>
          <p:nvPr/>
        </p:nvSpPr>
        <p:spPr>
          <a:xfrm>
            <a:off x="395406" y="82347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/>
              <a:t>Ｐ</a:t>
            </a:r>
            <a:r>
              <a:rPr lang="en-US" altLang="ja-JP" sz="4000" dirty="0"/>
              <a:t>161</a:t>
            </a:r>
            <a:r>
              <a:rPr lang="ja-JP" altLang="en-US" sz="4000" dirty="0"/>
              <a:t>　</a:t>
            </a:r>
            <a:r>
              <a:rPr lang="en-US" altLang="ja-JP" sz="4000" dirty="0"/>
              <a:t>5</a:t>
            </a:r>
            <a:endParaRPr kumimoji="1" lang="en-US" altLang="ja-JP" sz="4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BCB30E-9114-41EC-AB51-8CE8D26A6214}"/>
              </a:ext>
            </a:extLst>
          </p:cNvPr>
          <p:cNvSpPr txBox="1"/>
          <p:nvPr/>
        </p:nvSpPr>
        <p:spPr>
          <a:xfrm>
            <a:off x="418104" y="457306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式</a:t>
            </a:r>
            <a:endParaRPr kumimoji="1" lang="en-US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0A60B7-A02C-432A-9DCE-BE134452A743}"/>
              </a:ext>
            </a:extLst>
          </p:cNvPr>
          <p:cNvSpPr txBox="1"/>
          <p:nvPr/>
        </p:nvSpPr>
        <p:spPr>
          <a:xfrm>
            <a:off x="1571369" y="4847572"/>
            <a:ext cx="255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63÷50</a:t>
            </a:r>
            <a:r>
              <a:rPr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386109-2BBC-417F-B10F-1B3BE4B92706}"/>
              </a:ext>
            </a:extLst>
          </p:cNvPr>
          <p:cNvSpPr txBox="1"/>
          <p:nvPr/>
        </p:nvSpPr>
        <p:spPr>
          <a:xfrm>
            <a:off x="3761002" y="4847572"/>
            <a:ext cx="149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1.26</a:t>
            </a:r>
            <a:endParaRPr kumimoji="1" lang="en-US" altLang="ja-JP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D38D32-2126-416B-8A6E-30E605BD4E2C}"/>
              </a:ext>
            </a:extLst>
          </p:cNvPr>
          <p:cNvSpPr txBox="1"/>
          <p:nvPr/>
        </p:nvSpPr>
        <p:spPr>
          <a:xfrm>
            <a:off x="1185289" y="4308378"/>
            <a:ext cx="2868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みのるさん</a:t>
            </a:r>
            <a:endParaRPr kumimoji="1" lang="en-US" altLang="ja-JP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A743EC-DADC-4216-8BBE-677C5D46746D}"/>
              </a:ext>
            </a:extLst>
          </p:cNvPr>
          <p:cNvSpPr txBox="1"/>
          <p:nvPr/>
        </p:nvSpPr>
        <p:spPr>
          <a:xfrm>
            <a:off x="5859989" y="4847572"/>
            <a:ext cx="552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</a:t>
            </a:r>
            <a:r>
              <a:rPr lang="ja-JP" altLang="en-US" sz="4000" b="1" dirty="0"/>
              <a:t>㎡あたり</a:t>
            </a:r>
            <a:r>
              <a:rPr lang="en-US" altLang="ja-JP" sz="4000" b="1" dirty="0"/>
              <a:t>1.26</a:t>
            </a:r>
            <a:r>
              <a:rPr lang="ja-JP" altLang="en-US" sz="4000" b="1" dirty="0"/>
              <a:t>㎏</a:t>
            </a:r>
            <a:endParaRPr kumimoji="1" lang="en-US" altLang="ja-JP" sz="4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CE45401-AB9E-42EE-B34A-BD73BB22EB53}"/>
              </a:ext>
            </a:extLst>
          </p:cNvPr>
          <p:cNvSpPr txBox="1"/>
          <p:nvPr/>
        </p:nvSpPr>
        <p:spPr>
          <a:xfrm>
            <a:off x="1328081" y="6094652"/>
            <a:ext cx="2725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108÷80</a:t>
            </a:r>
            <a:r>
              <a:rPr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12FA06-C798-4E1B-A1ED-B6B2A53A7FAA}"/>
              </a:ext>
            </a:extLst>
          </p:cNvPr>
          <p:cNvSpPr txBox="1"/>
          <p:nvPr/>
        </p:nvSpPr>
        <p:spPr>
          <a:xfrm>
            <a:off x="3761002" y="6094652"/>
            <a:ext cx="149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1.35</a:t>
            </a:r>
            <a:endParaRPr kumimoji="1" lang="en-US" altLang="ja-JP" sz="4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4E1A87D-41AE-4559-9A41-E4DF0DCFBEFD}"/>
              </a:ext>
            </a:extLst>
          </p:cNvPr>
          <p:cNvSpPr txBox="1"/>
          <p:nvPr/>
        </p:nvSpPr>
        <p:spPr>
          <a:xfrm>
            <a:off x="1185289" y="5555458"/>
            <a:ext cx="2868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ゆたかさん</a:t>
            </a:r>
            <a:endParaRPr kumimoji="1" lang="en-US" altLang="ja-JP" sz="4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FF24A4-3225-42DE-B449-C4D6DE12B7C7}"/>
              </a:ext>
            </a:extLst>
          </p:cNvPr>
          <p:cNvSpPr txBox="1"/>
          <p:nvPr/>
        </p:nvSpPr>
        <p:spPr>
          <a:xfrm>
            <a:off x="5859989" y="6094652"/>
            <a:ext cx="552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</a:t>
            </a:r>
            <a:r>
              <a:rPr lang="ja-JP" altLang="en-US" sz="4000" b="1" dirty="0"/>
              <a:t>㎡あたり</a:t>
            </a:r>
            <a:r>
              <a:rPr lang="en-US" altLang="ja-JP" sz="4000" b="1" dirty="0"/>
              <a:t>1.35</a:t>
            </a:r>
            <a:r>
              <a:rPr lang="ja-JP" altLang="en-US" sz="4000" b="1" dirty="0"/>
              <a:t>㎏</a:t>
            </a: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15048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152AFB-7775-4C84-B398-4472DF4860C9}"/>
              </a:ext>
            </a:extLst>
          </p:cNvPr>
          <p:cNvSpPr/>
          <p:nvPr/>
        </p:nvSpPr>
        <p:spPr>
          <a:xfrm>
            <a:off x="652933" y="320851"/>
            <a:ext cx="849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ja-JP" altLang="en-US" sz="5400" b="0" cap="none" spc="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どの部屋がこんでいるかな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32EE29-3F5A-4649-AEA0-0BB3137660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98" y="1244181"/>
            <a:ext cx="7627112" cy="540274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F25996-C641-4AAC-83B8-C606194F392D}"/>
              </a:ext>
            </a:extLst>
          </p:cNvPr>
          <p:cNvSpPr txBox="1"/>
          <p:nvPr/>
        </p:nvSpPr>
        <p:spPr>
          <a:xfrm>
            <a:off x="4375081" y="5527267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6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376C8A-E918-44ED-A7BB-D847B4118C7E}"/>
              </a:ext>
            </a:extLst>
          </p:cNvPr>
          <p:cNvSpPr txBox="1"/>
          <p:nvPr/>
        </p:nvSpPr>
        <p:spPr>
          <a:xfrm>
            <a:off x="5646996" y="550535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</a:rPr>
              <a:t>５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FE3C06-9985-4E43-BD89-B694FE36F687}"/>
              </a:ext>
            </a:extLst>
          </p:cNvPr>
          <p:cNvSpPr txBox="1"/>
          <p:nvPr/>
        </p:nvSpPr>
        <p:spPr>
          <a:xfrm>
            <a:off x="6986399" y="5505355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5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E8819E9-2214-48A8-967F-CB18F1E9A567}"/>
              </a:ext>
            </a:extLst>
          </p:cNvPr>
          <p:cNvSpPr txBox="1"/>
          <p:nvPr/>
        </p:nvSpPr>
        <p:spPr>
          <a:xfrm>
            <a:off x="8191502" y="5527267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</a:rPr>
              <a:t>７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8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0C360A-9327-4A8A-854B-107FBC077A80}"/>
              </a:ext>
            </a:extLst>
          </p:cNvPr>
          <p:cNvSpPr/>
          <p:nvPr/>
        </p:nvSpPr>
        <p:spPr>
          <a:xfrm>
            <a:off x="207915" y="1608517"/>
            <a:ext cx="5040000" cy="5040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4F07F2A-C12E-4466-8F2B-19C273B79807}"/>
              </a:ext>
            </a:extLst>
          </p:cNvPr>
          <p:cNvSpPr/>
          <p:nvPr/>
        </p:nvSpPr>
        <p:spPr>
          <a:xfrm>
            <a:off x="5929403" y="1602738"/>
            <a:ext cx="2520000" cy="25200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222292-897F-4584-A98F-0CFBA582C006}"/>
              </a:ext>
            </a:extLst>
          </p:cNvPr>
          <p:cNvSpPr txBox="1"/>
          <p:nvPr/>
        </p:nvSpPr>
        <p:spPr>
          <a:xfrm>
            <a:off x="1630922" y="29429"/>
            <a:ext cx="818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どちらがこんでいるでしょう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23EB84-252C-4824-A2C5-E1F7724AB6A4}"/>
              </a:ext>
            </a:extLst>
          </p:cNvPr>
          <p:cNvSpPr txBox="1"/>
          <p:nvPr/>
        </p:nvSpPr>
        <p:spPr>
          <a:xfrm>
            <a:off x="548359" y="84757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6DFAEE-58E2-4376-A90F-713D8C9FE050}"/>
              </a:ext>
            </a:extLst>
          </p:cNvPr>
          <p:cNvSpPr txBox="1"/>
          <p:nvPr/>
        </p:nvSpPr>
        <p:spPr>
          <a:xfrm>
            <a:off x="6099648" y="80715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Ｂ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7766754-C0F4-4D36-ACE0-3723FF2DEF53}"/>
              </a:ext>
            </a:extLst>
          </p:cNvPr>
          <p:cNvSpPr/>
          <p:nvPr/>
        </p:nvSpPr>
        <p:spPr>
          <a:xfrm>
            <a:off x="750979" y="2523072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3D550E7-D78F-41C2-9276-1C5A0183F330}"/>
              </a:ext>
            </a:extLst>
          </p:cNvPr>
          <p:cNvSpPr/>
          <p:nvPr/>
        </p:nvSpPr>
        <p:spPr>
          <a:xfrm>
            <a:off x="1853051" y="2512001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6E7B8A3-E6F1-4E11-AD7A-8490328876C2}"/>
              </a:ext>
            </a:extLst>
          </p:cNvPr>
          <p:cNvSpPr/>
          <p:nvPr/>
        </p:nvSpPr>
        <p:spPr>
          <a:xfrm>
            <a:off x="697947" y="4986885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8B83434-EB84-4A75-B794-F7A55E60BC86}"/>
              </a:ext>
            </a:extLst>
          </p:cNvPr>
          <p:cNvSpPr/>
          <p:nvPr/>
        </p:nvSpPr>
        <p:spPr>
          <a:xfrm>
            <a:off x="3062177" y="2582673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A3852CF6-0925-4CE3-9A1E-497E8D7ECFC2}"/>
              </a:ext>
            </a:extLst>
          </p:cNvPr>
          <p:cNvSpPr/>
          <p:nvPr/>
        </p:nvSpPr>
        <p:spPr>
          <a:xfrm>
            <a:off x="4161929" y="2547814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022F8A5B-81D5-4CE1-AA89-41BA6EDFB654}"/>
              </a:ext>
            </a:extLst>
          </p:cNvPr>
          <p:cNvSpPr/>
          <p:nvPr/>
        </p:nvSpPr>
        <p:spPr>
          <a:xfrm>
            <a:off x="7512351" y="2586403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E4283925-703D-4C9B-8DC0-3A3F23BE2D84}"/>
              </a:ext>
            </a:extLst>
          </p:cNvPr>
          <p:cNvSpPr/>
          <p:nvPr/>
        </p:nvSpPr>
        <p:spPr>
          <a:xfrm>
            <a:off x="2390569" y="3811993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8C43D17-0DEF-47A2-B4D4-5EB7F149C23E}"/>
              </a:ext>
            </a:extLst>
          </p:cNvPr>
          <p:cNvSpPr/>
          <p:nvPr/>
        </p:nvSpPr>
        <p:spPr>
          <a:xfrm>
            <a:off x="1614052" y="5000819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1182A99-A095-4A22-81E9-D5970D072A35}"/>
              </a:ext>
            </a:extLst>
          </p:cNvPr>
          <p:cNvSpPr/>
          <p:nvPr/>
        </p:nvSpPr>
        <p:spPr>
          <a:xfrm>
            <a:off x="3032408" y="5057422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507C1DCD-27A5-45C8-8AF5-6DB4B48576A4}"/>
              </a:ext>
            </a:extLst>
          </p:cNvPr>
          <p:cNvSpPr/>
          <p:nvPr/>
        </p:nvSpPr>
        <p:spPr>
          <a:xfrm>
            <a:off x="4095731" y="5000818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41A3DE46-DE8F-422F-A1E4-BB52F154F2B5}"/>
              </a:ext>
            </a:extLst>
          </p:cNvPr>
          <p:cNvSpPr/>
          <p:nvPr/>
        </p:nvSpPr>
        <p:spPr>
          <a:xfrm>
            <a:off x="6385457" y="2575482"/>
            <a:ext cx="650631" cy="65063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111B62A-0CED-4FFC-8531-5C89B4FA67C7}"/>
              </a:ext>
            </a:extLst>
          </p:cNvPr>
          <p:cNvSpPr txBox="1"/>
          <p:nvPr/>
        </p:nvSpPr>
        <p:spPr>
          <a:xfrm>
            <a:off x="1445107" y="862662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４㎡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5A4E186-3E49-4C1F-A48A-7BA64C0946F5}"/>
              </a:ext>
            </a:extLst>
          </p:cNvPr>
          <p:cNvSpPr txBox="1"/>
          <p:nvPr/>
        </p:nvSpPr>
        <p:spPr>
          <a:xfrm>
            <a:off x="6940720" y="798266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/>
              <a:t>1</a:t>
            </a:r>
            <a:r>
              <a:rPr kumimoji="1" lang="ja-JP" altLang="en-US" sz="4800" dirty="0"/>
              <a:t>㎡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4B69081-123D-4242-8056-49CD843F2B97}"/>
              </a:ext>
            </a:extLst>
          </p:cNvPr>
          <p:cNvSpPr txBox="1"/>
          <p:nvPr/>
        </p:nvSpPr>
        <p:spPr>
          <a:xfrm>
            <a:off x="2662231" y="882476"/>
            <a:ext cx="1758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→</a:t>
            </a:r>
            <a:r>
              <a:rPr kumimoji="1" lang="en-US" altLang="ja-JP" sz="4800" dirty="0"/>
              <a:t>1</a:t>
            </a:r>
            <a:r>
              <a:rPr kumimoji="1" lang="ja-JP" altLang="en-US" sz="4800" dirty="0"/>
              <a:t>㎡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B4B7E8D-1003-48F0-9103-17A46BB415AD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207915" y="4128517"/>
            <a:ext cx="504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5AB3B1B-D508-4192-91EC-DE77CC8B6C09}"/>
              </a:ext>
            </a:extLst>
          </p:cNvPr>
          <p:cNvCxnSpPr>
            <a:cxnSpLocks/>
          </p:cNvCxnSpPr>
          <p:nvPr/>
        </p:nvCxnSpPr>
        <p:spPr>
          <a:xfrm rot="5400000">
            <a:off x="202154" y="4158150"/>
            <a:ext cx="504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D99A8FC-F895-4AC5-AE9A-5E0D46B61845}"/>
              </a:ext>
            </a:extLst>
          </p:cNvPr>
          <p:cNvSpPr/>
          <p:nvPr/>
        </p:nvSpPr>
        <p:spPr>
          <a:xfrm>
            <a:off x="2735597" y="1613778"/>
            <a:ext cx="2520000" cy="25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743BC94-8246-41E3-943B-28B792068BB9}"/>
              </a:ext>
            </a:extLst>
          </p:cNvPr>
          <p:cNvSpPr/>
          <p:nvPr/>
        </p:nvSpPr>
        <p:spPr>
          <a:xfrm>
            <a:off x="209500" y="4133778"/>
            <a:ext cx="2520000" cy="25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6C15A5FB-C95C-4FF2-9993-C5FE62DADBAA}"/>
              </a:ext>
            </a:extLst>
          </p:cNvPr>
          <p:cNvSpPr/>
          <p:nvPr/>
        </p:nvSpPr>
        <p:spPr>
          <a:xfrm>
            <a:off x="2738635" y="4133778"/>
            <a:ext cx="2520000" cy="25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9222292-897F-4584-A98F-0CFBA582C006}"/>
              </a:ext>
            </a:extLst>
          </p:cNvPr>
          <p:cNvSpPr txBox="1"/>
          <p:nvPr/>
        </p:nvSpPr>
        <p:spPr>
          <a:xfrm>
            <a:off x="2317737" y="1735524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同じ面積にして考えると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9222292-897F-4584-A98F-0CFBA582C006}"/>
              </a:ext>
            </a:extLst>
          </p:cNvPr>
          <p:cNvSpPr txBox="1"/>
          <p:nvPr/>
        </p:nvSpPr>
        <p:spPr>
          <a:xfrm>
            <a:off x="3427420" y="3185718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くらべられる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81D36EB-7893-4B98-9041-4D3727456D68}"/>
              </a:ext>
            </a:extLst>
          </p:cNvPr>
          <p:cNvSpPr txBox="1"/>
          <p:nvPr/>
        </p:nvSpPr>
        <p:spPr>
          <a:xfrm>
            <a:off x="1023262" y="4678902"/>
            <a:ext cx="9145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これは</a:t>
            </a:r>
            <a:r>
              <a:rPr kumimoji="1" lang="en-US" altLang="ja-JP" sz="4800" dirty="0"/>
              <a:t>1</a:t>
            </a:r>
            <a:r>
              <a:rPr kumimoji="1" lang="ja-JP" altLang="en-US" sz="4800" dirty="0"/>
              <a:t>㎡あたりでくらべている</a:t>
            </a:r>
          </a:p>
        </p:txBody>
      </p:sp>
    </p:spTree>
    <p:extLst>
      <p:ext uri="{BB962C8B-B14F-4D97-AF65-F5344CB8AC3E}">
        <p14:creationId xmlns:p14="http://schemas.microsoft.com/office/powerpoint/2010/main" val="4065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 animBg="1"/>
      <p:bldP spid="47" grpId="0" animBg="1"/>
      <p:bldP spid="48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222292-897F-4584-A98F-0CFBA582C006}"/>
              </a:ext>
            </a:extLst>
          </p:cNvPr>
          <p:cNvSpPr txBox="1"/>
          <p:nvPr/>
        </p:nvSpPr>
        <p:spPr>
          <a:xfrm>
            <a:off x="676668" y="70336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こみぐあいは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DB7423B-8C62-4098-BBC2-46098705EFEC}"/>
              </a:ext>
            </a:extLst>
          </p:cNvPr>
          <p:cNvSpPr txBox="1"/>
          <p:nvPr/>
        </p:nvSpPr>
        <p:spPr>
          <a:xfrm>
            <a:off x="2497306" y="2305971"/>
            <a:ext cx="6687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00B050"/>
                </a:solidFill>
              </a:rPr>
              <a:t>広さ</a:t>
            </a:r>
            <a:r>
              <a:rPr kumimoji="1" lang="ja-JP" altLang="en-US" sz="4800" dirty="0"/>
              <a:t>と</a:t>
            </a:r>
            <a:r>
              <a:rPr kumimoji="1" lang="ja-JP" altLang="en-US" sz="4800" b="1" dirty="0">
                <a:solidFill>
                  <a:schemeClr val="accent2"/>
                </a:solidFill>
              </a:rPr>
              <a:t>人数</a:t>
            </a:r>
            <a:r>
              <a:rPr kumimoji="1" lang="ja-JP" altLang="en-US" sz="4800" dirty="0"/>
              <a:t>が</a:t>
            </a:r>
            <a:r>
              <a:rPr lang="ja-JP" altLang="en-US" sz="4800" dirty="0"/>
              <a:t>わかれば</a:t>
            </a:r>
            <a:endParaRPr lang="en-US" altLang="ja-JP" sz="4800" dirty="0"/>
          </a:p>
          <a:p>
            <a:r>
              <a:rPr kumimoji="1" lang="ja-JP" altLang="en-US" sz="4800" dirty="0"/>
              <a:t>くらべられる</a:t>
            </a:r>
          </a:p>
        </p:txBody>
      </p:sp>
    </p:spTree>
    <p:extLst>
      <p:ext uri="{BB962C8B-B14F-4D97-AF65-F5344CB8AC3E}">
        <p14:creationId xmlns:p14="http://schemas.microsoft.com/office/powerpoint/2010/main" val="7376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61470B9-8E82-447C-81A3-4F89F466C8BF}"/>
              </a:ext>
            </a:extLst>
          </p:cNvPr>
          <p:cNvSpPr/>
          <p:nvPr/>
        </p:nvSpPr>
        <p:spPr>
          <a:xfrm>
            <a:off x="5532569" y="12968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D934B31-CAB2-436C-83E9-CE04EC981D8A}"/>
              </a:ext>
            </a:extLst>
          </p:cNvPr>
          <p:cNvSpPr/>
          <p:nvPr/>
        </p:nvSpPr>
        <p:spPr>
          <a:xfrm>
            <a:off x="5531113" y="29252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F3BA402-C0AC-4773-BB4C-516DCF036598}"/>
              </a:ext>
            </a:extLst>
          </p:cNvPr>
          <p:cNvSpPr/>
          <p:nvPr/>
        </p:nvSpPr>
        <p:spPr>
          <a:xfrm>
            <a:off x="6086475" y="237686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265F526-8348-45EB-B186-DAF686357328}"/>
              </a:ext>
            </a:extLst>
          </p:cNvPr>
          <p:cNvSpPr/>
          <p:nvPr/>
        </p:nvSpPr>
        <p:spPr>
          <a:xfrm>
            <a:off x="6599369" y="129686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99B46D0-C634-4DE8-9805-DC7AA305F1F2}"/>
              </a:ext>
            </a:extLst>
          </p:cNvPr>
          <p:cNvSpPr/>
          <p:nvPr/>
        </p:nvSpPr>
        <p:spPr>
          <a:xfrm>
            <a:off x="6086475" y="183647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6CE351A-F7D3-47F1-BEB8-67960E672B77}"/>
              </a:ext>
            </a:extLst>
          </p:cNvPr>
          <p:cNvSpPr/>
          <p:nvPr/>
        </p:nvSpPr>
        <p:spPr>
          <a:xfrm>
            <a:off x="6610385" y="292194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6C44BA9-7202-4705-834E-8240C21A3DEE}"/>
              </a:ext>
            </a:extLst>
          </p:cNvPr>
          <p:cNvSpPr/>
          <p:nvPr/>
        </p:nvSpPr>
        <p:spPr>
          <a:xfrm rot="5400000">
            <a:off x="10074177" y="264956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03F1E96-8527-4CDD-9D04-536F7F437D4A}"/>
              </a:ext>
            </a:extLst>
          </p:cNvPr>
          <p:cNvSpPr/>
          <p:nvPr/>
        </p:nvSpPr>
        <p:spPr>
          <a:xfrm rot="5400000">
            <a:off x="10071276" y="157948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F9C19CB-4809-487B-994F-451505FEF6C3}"/>
              </a:ext>
            </a:extLst>
          </p:cNvPr>
          <p:cNvSpPr/>
          <p:nvPr/>
        </p:nvSpPr>
        <p:spPr>
          <a:xfrm rot="5400000">
            <a:off x="6872294" y="210647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D5156B2-90DD-43DB-986A-0D71D73221FA}"/>
              </a:ext>
            </a:extLst>
          </p:cNvPr>
          <p:cNvSpPr/>
          <p:nvPr/>
        </p:nvSpPr>
        <p:spPr>
          <a:xfrm rot="5400000">
            <a:off x="5270633" y="211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2751C4-2D65-43E6-804A-064E7B5E8DC7}"/>
              </a:ext>
            </a:extLst>
          </p:cNvPr>
          <p:cNvGrpSpPr/>
          <p:nvPr/>
        </p:nvGrpSpPr>
        <p:grpSpPr>
          <a:xfrm>
            <a:off x="557596" y="1296851"/>
            <a:ext cx="2157053" cy="1620012"/>
            <a:chOff x="557596" y="1296851"/>
            <a:chExt cx="2157053" cy="1620012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60E6E230-D2F9-47FE-B393-02EB34828E3E}"/>
                </a:ext>
              </a:extLst>
            </p:cNvPr>
            <p:cNvSpPr/>
            <p:nvPr/>
          </p:nvSpPr>
          <p:spPr>
            <a:xfrm>
              <a:off x="558324" y="1296851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1864FA34-4746-4520-9420-95759C4D004C}"/>
                </a:ext>
              </a:extLst>
            </p:cNvPr>
            <p:cNvSpPr/>
            <p:nvPr/>
          </p:nvSpPr>
          <p:spPr>
            <a:xfrm>
              <a:off x="1093180" y="237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F93A500-E912-41D9-AD25-E756F23B6CEE}"/>
                </a:ext>
              </a:extLst>
            </p:cNvPr>
            <p:cNvSpPr/>
            <p:nvPr/>
          </p:nvSpPr>
          <p:spPr>
            <a:xfrm>
              <a:off x="1634649" y="129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5C099EEF-7643-4BC4-9F05-7C65B5CB5B05}"/>
                </a:ext>
              </a:extLst>
            </p:cNvPr>
            <p:cNvSpPr/>
            <p:nvPr/>
          </p:nvSpPr>
          <p:spPr>
            <a:xfrm>
              <a:off x="1093180" y="183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A4940057-73E1-48BC-8179-C8D22AE4928D}"/>
                </a:ext>
              </a:extLst>
            </p:cNvPr>
            <p:cNvSpPr/>
            <p:nvPr/>
          </p:nvSpPr>
          <p:spPr>
            <a:xfrm rot="5400000">
              <a:off x="1898049" y="210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1C681E96-9238-42CB-818F-3001C72BCB8F}"/>
                </a:ext>
              </a:extLst>
            </p:cNvPr>
            <p:cNvSpPr/>
            <p:nvPr/>
          </p:nvSpPr>
          <p:spPr>
            <a:xfrm rot="5400000">
              <a:off x="287596" y="210152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2373D48-FACA-4665-8950-1DA1E7399D5F}"/>
              </a:ext>
            </a:extLst>
          </p:cNvPr>
          <p:cNvGrpSpPr/>
          <p:nvPr/>
        </p:nvGrpSpPr>
        <p:grpSpPr>
          <a:xfrm>
            <a:off x="2976210" y="1293445"/>
            <a:ext cx="2168775" cy="1624200"/>
            <a:chOff x="2976210" y="1293445"/>
            <a:chExt cx="2168775" cy="1624200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CB93B95-26F3-4449-8D9A-E7DA2645BDBD}"/>
                </a:ext>
              </a:extLst>
            </p:cNvPr>
            <p:cNvSpPr/>
            <p:nvPr/>
          </p:nvSpPr>
          <p:spPr>
            <a:xfrm>
              <a:off x="2976210" y="12934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39B4CC46-89EA-4808-BB72-45E908511177}"/>
                </a:ext>
              </a:extLst>
            </p:cNvPr>
            <p:cNvSpPr/>
            <p:nvPr/>
          </p:nvSpPr>
          <p:spPr>
            <a:xfrm>
              <a:off x="3528650" y="237419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FD616F2-BB3D-4EBF-90C5-9F057E2DBEA5}"/>
                </a:ext>
              </a:extLst>
            </p:cNvPr>
            <p:cNvSpPr/>
            <p:nvPr/>
          </p:nvSpPr>
          <p:spPr>
            <a:xfrm>
              <a:off x="4053268" y="1293457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97D6F2B5-D9C5-446C-9346-54781D0F7E44}"/>
                </a:ext>
              </a:extLst>
            </p:cNvPr>
            <p:cNvSpPr/>
            <p:nvPr/>
          </p:nvSpPr>
          <p:spPr>
            <a:xfrm>
              <a:off x="3528650" y="183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6AEA1820-EC00-4A93-94FE-D7FB95FD3853}"/>
                </a:ext>
              </a:extLst>
            </p:cNvPr>
            <p:cNvSpPr/>
            <p:nvPr/>
          </p:nvSpPr>
          <p:spPr>
            <a:xfrm rot="5400000">
              <a:off x="4334985" y="210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846F2F40-D8EA-42FC-A85C-EC78B072F93B}"/>
                </a:ext>
              </a:extLst>
            </p:cNvPr>
            <p:cNvSpPr/>
            <p:nvPr/>
          </p:nvSpPr>
          <p:spPr>
            <a:xfrm rot="5400000">
              <a:off x="2714274" y="21076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C11F247-F18A-42BB-AF22-FC287D1BDD97}"/>
              </a:ext>
            </a:extLst>
          </p:cNvPr>
          <p:cNvSpPr/>
          <p:nvPr/>
        </p:nvSpPr>
        <p:spPr>
          <a:xfrm>
            <a:off x="8192263" y="130948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C9E34A6B-13ED-418D-8329-C2C00A885CD1}"/>
              </a:ext>
            </a:extLst>
          </p:cNvPr>
          <p:cNvSpPr/>
          <p:nvPr/>
        </p:nvSpPr>
        <p:spPr>
          <a:xfrm>
            <a:off x="8190807" y="292030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312677F-1D6C-4173-A11F-26A52A6DDBCA}"/>
              </a:ext>
            </a:extLst>
          </p:cNvPr>
          <p:cNvSpPr/>
          <p:nvPr/>
        </p:nvSpPr>
        <p:spPr>
          <a:xfrm>
            <a:off x="8735911" y="238143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501D08C-4E48-4CFD-BDD2-0045938F3477}"/>
              </a:ext>
            </a:extLst>
          </p:cNvPr>
          <p:cNvSpPr/>
          <p:nvPr/>
        </p:nvSpPr>
        <p:spPr>
          <a:xfrm>
            <a:off x="9269321" y="1309497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2C0A5C9-3565-4AF4-992B-6AC1452EFB0F}"/>
              </a:ext>
            </a:extLst>
          </p:cNvPr>
          <p:cNvSpPr/>
          <p:nvPr/>
        </p:nvSpPr>
        <p:spPr>
          <a:xfrm>
            <a:off x="8735911" y="184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8F1F7BF-3F90-4FD9-936F-A65715617E6B}"/>
              </a:ext>
            </a:extLst>
          </p:cNvPr>
          <p:cNvSpPr/>
          <p:nvPr/>
        </p:nvSpPr>
        <p:spPr>
          <a:xfrm>
            <a:off x="9270079" y="291699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C84D0B1-ABC1-44EB-AD77-F575A1F47BF6}"/>
              </a:ext>
            </a:extLst>
          </p:cNvPr>
          <p:cNvSpPr/>
          <p:nvPr/>
        </p:nvSpPr>
        <p:spPr>
          <a:xfrm rot="5400000">
            <a:off x="9541513" y="211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EEDEA4B-9EB7-473E-B0F9-817E03060631}"/>
              </a:ext>
            </a:extLst>
          </p:cNvPr>
          <p:cNvSpPr/>
          <p:nvPr/>
        </p:nvSpPr>
        <p:spPr>
          <a:xfrm rot="5400000">
            <a:off x="7930327" y="210610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3BB2FB0A-6C5B-45C1-96BC-6B800ECBE9E1}"/>
              </a:ext>
            </a:extLst>
          </p:cNvPr>
          <p:cNvSpPr/>
          <p:nvPr/>
        </p:nvSpPr>
        <p:spPr>
          <a:xfrm>
            <a:off x="966205" y="188000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5D26F434-C7D1-4C52-83CE-80B3C35B9F71}"/>
              </a:ext>
            </a:extLst>
          </p:cNvPr>
          <p:cNvSpPr/>
          <p:nvPr/>
        </p:nvSpPr>
        <p:spPr>
          <a:xfrm>
            <a:off x="1950119" y="1931523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8B6C50E4-8EEE-4355-A0FC-C321CCBA5B4E}"/>
              </a:ext>
            </a:extLst>
          </p:cNvPr>
          <p:cNvSpPr/>
          <p:nvPr/>
        </p:nvSpPr>
        <p:spPr>
          <a:xfrm>
            <a:off x="6927302" y="2564641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AD7CFBA0-51B6-47E5-855A-CA8CA4A75191}"/>
              </a:ext>
            </a:extLst>
          </p:cNvPr>
          <p:cNvSpPr/>
          <p:nvPr/>
        </p:nvSpPr>
        <p:spPr>
          <a:xfrm>
            <a:off x="6940196" y="158194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18915596-F4A7-4AF4-9FD1-590CAF3FA620}"/>
              </a:ext>
            </a:extLst>
          </p:cNvPr>
          <p:cNvSpPr/>
          <p:nvPr/>
        </p:nvSpPr>
        <p:spPr>
          <a:xfrm>
            <a:off x="5925426" y="160120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57CD71A4-500F-4B24-A78E-0D4E85254CF4}"/>
              </a:ext>
            </a:extLst>
          </p:cNvPr>
          <p:cNvSpPr/>
          <p:nvPr/>
        </p:nvSpPr>
        <p:spPr>
          <a:xfrm>
            <a:off x="5958994" y="2551694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A5538B8A-6585-4BAA-84D4-C26BA71BE21A}"/>
              </a:ext>
            </a:extLst>
          </p:cNvPr>
          <p:cNvSpPr/>
          <p:nvPr/>
        </p:nvSpPr>
        <p:spPr>
          <a:xfrm>
            <a:off x="3801251" y="235941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12E0A0E1-00F5-44BA-8A9B-19D5CBF595EC}"/>
              </a:ext>
            </a:extLst>
          </p:cNvPr>
          <p:cNvSpPr/>
          <p:nvPr/>
        </p:nvSpPr>
        <p:spPr>
          <a:xfrm>
            <a:off x="3379659" y="165694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C974C1E8-9A08-4618-A507-48D1ADACE471}"/>
              </a:ext>
            </a:extLst>
          </p:cNvPr>
          <p:cNvSpPr/>
          <p:nvPr/>
        </p:nvSpPr>
        <p:spPr>
          <a:xfrm>
            <a:off x="4363573" y="1708462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E04AD1AE-D6F4-4AF7-8ADA-3A774CE9E471}"/>
              </a:ext>
            </a:extLst>
          </p:cNvPr>
          <p:cNvSpPr/>
          <p:nvPr/>
        </p:nvSpPr>
        <p:spPr>
          <a:xfrm>
            <a:off x="8770528" y="263723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BEDCF5D-EAFA-42F9-8634-48AA5F9FB04B}"/>
              </a:ext>
            </a:extLst>
          </p:cNvPr>
          <p:cNvSpPr/>
          <p:nvPr/>
        </p:nvSpPr>
        <p:spPr>
          <a:xfrm>
            <a:off x="9869510" y="2637300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CB8EE224-5870-4255-A3CB-54A9E06F0C74}"/>
              </a:ext>
            </a:extLst>
          </p:cNvPr>
          <p:cNvSpPr/>
          <p:nvPr/>
        </p:nvSpPr>
        <p:spPr>
          <a:xfrm>
            <a:off x="8763489" y="1624155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682E2CEC-8DD2-4AD2-8B34-4EC2BE3B62BF}"/>
              </a:ext>
            </a:extLst>
          </p:cNvPr>
          <p:cNvSpPr/>
          <p:nvPr/>
        </p:nvSpPr>
        <p:spPr>
          <a:xfrm>
            <a:off x="9865107" y="160120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039F5EE-87ED-4959-83F2-C32050308689}"/>
              </a:ext>
            </a:extLst>
          </p:cNvPr>
          <p:cNvSpPr txBox="1"/>
          <p:nvPr/>
        </p:nvSpPr>
        <p:spPr>
          <a:xfrm>
            <a:off x="306277" y="3876903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①　ＡとＢはどちらがこんでいるかな？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35E5CD6-6E8A-47E0-8F1F-BD8040938F8A}"/>
              </a:ext>
            </a:extLst>
          </p:cNvPr>
          <p:cNvSpPr txBox="1"/>
          <p:nvPr/>
        </p:nvSpPr>
        <p:spPr>
          <a:xfrm>
            <a:off x="661071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たたみ</a:t>
            </a:r>
            <a:r>
              <a:rPr kumimoji="1" lang="en-US" altLang="ja-JP" sz="3200" b="1" dirty="0"/>
              <a:t>6</a:t>
            </a:r>
            <a:r>
              <a:rPr kumimoji="1" lang="ja-JP" altLang="en-US" sz="3200" b="1" dirty="0"/>
              <a:t>枚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DBE1C58-2070-43B0-ACE7-5E5FFA8C4860}"/>
              </a:ext>
            </a:extLst>
          </p:cNvPr>
          <p:cNvSpPr txBox="1"/>
          <p:nvPr/>
        </p:nvSpPr>
        <p:spPr>
          <a:xfrm>
            <a:off x="1326777" y="33432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Ａ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DBC6A8D-0781-4839-837C-1FD2664F26A7}"/>
              </a:ext>
            </a:extLst>
          </p:cNvPr>
          <p:cNvSpPr txBox="1"/>
          <p:nvPr/>
        </p:nvSpPr>
        <p:spPr>
          <a:xfrm>
            <a:off x="3516285" y="29545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Ｂ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D806E1B-3428-4178-89D3-E51886A81C63}"/>
              </a:ext>
            </a:extLst>
          </p:cNvPr>
          <p:cNvSpPr txBox="1"/>
          <p:nvPr/>
        </p:nvSpPr>
        <p:spPr>
          <a:xfrm>
            <a:off x="9097299" y="31932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Ｄ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EB41C4B-2506-4ABA-9DF2-4F97E498C0EC}"/>
              </a:ext>
            </a:extLst>
          </p:cNvPr>
          <p:cNvSpPr txBox="1"/>
          <p:nvPr/>
        </p:nvSpPr>
        <p:spPr>
          <a:xfrm>
            <a:off x="6154993" y="30990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Ｃ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EFA2089C-1339-4D88-9283-5504BCFC89F4}"/>
              </a:ext>
            </a:extLst>
          </p:cNvPr>
          <p:cNvSpPr txBox="1"/>
          <p:nvPr/>
        </p:nvSpPr>
        <p:spPr>
          <a:xfrm>
            <a:off x="2836044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たたみ</a:t>
            </a:r>
            <a:r>
              <a:rPr kumimoji="1" lang="en-US" altLang="ja-JP" sz="3200" b="1" dirty="0"/>
              <a:t>6</a:t>
            </a:r>
            <a:r>
              <a:rPr kumimoji="1" lang="ja-JP" altLang="en-US" sz="3200" b="1" dirty="0"/>
              <a:t>枚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D83E018-CE3B-4724-9535-66CCEAE27644}"/>
              </a:ext>
            </a:extLst>
          </p:cNvPr>
          <p:cNvSpPr txBox="1"/>
          <p:nvPr/>
        </p:nvSpPr>
        <p:spPr>
          <a:xfrm>
            <a:off x="5476924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8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C2A4D7C-253C-4176-B9E5-C3F69B54C590}"/>
              </a:ext>
            </a:extLst>
          </p:cNvPr>
          <p:cNvSpPr txBox="1"/>
          <p:nvPr/>
        </p:nvSpPr>
        <p:spPr>
          <a:xfrm>
            <a:off x="8398347" y="805093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10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CEB3AFA-F13A-4954-A1E8-83D11EFAB38C}"/>
              </a:ext>
            </a:extLst>
          </p:cNvPr>
          <p:cNvSpPr txBox="1"/>
          <p:nvPr/>
        </p:nvSpPr>
        <p:spPr>
          <a:xfrm>
            <a:off x="1158022" y="290227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２人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1296D09-430E-452D-B15B-C59378C0149F}"/>
              </a:ext>
            </a:extLst>
          </p:cNvPr>
          <p:cNvSpPr txBox="1"/>
          <p:nvPr/>
        </p:nvSpPr>
        <p:spPr>
          <a:xfrm>
            <a:off x="3641018" y="290320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3</a:t>
            </a:r>
            <a:r>
              <a:rPr kumimoji="1" lang="ja-JP" altLang="en-US" sz="3200" b="1" dirty="0"/>
              <a:t>人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602D6BB-D482-4434-8750-C7DA850B34D8}"/>
              </a:ext>
            </a:extLst>
          </p:cNvPr>
          <p:cNvSpPr txBox="1"/>
          <p:nvPr/>
        </p:nvSpPr>
        <p:spPr>
          <a:xfrm>
            <a:off x="6172461" y="341612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A83BEBE-AA39-4192-A758-134EB6054548}"/>
              </a:ext>
            </a:extLst>
          </p:cNvPr>
          <p:cNvSpPr txBox="1"/>
          <p:nvPr/>
        </p:nvSpPr>
        <p:spPr>
          <a:xfrm>
            <a:off x="9295223" y="340344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AE2573B6-9E17-4F16-8CB8-F28D36C1EDCF}"/>
              </a:ext>
            </a:extLst>
          </p:cNvPr>
          <p:cNvSpPr txBox="1"/>
          <p:nvPr/>
        </p:nvSpPr>
        <p:spPr>
          <a:xfrm>
            <a:off x="966205" y="4631471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へやの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広さが同じだから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7528B886-B705-4C9B-BD5E-7FE63C9D3443}"/>
              </a:ext>
            </a:extLst>
          </p:cNvPr>
          <p:cNvSpPr txBox="1"/>
          <p:nvPr/>
        </p:nvSpPr>
        <p:spPr>
          <a:xfrm>
            <a:off x="2015090" y="5435077"/>
            <a:ext cx="92127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人数の多い　　のほうがこんでいる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32BA64-E6AD-464F-8D49-069CBCF3783E}"/>
              </a:ext>
            </a:extLst>
          </p:cNvPr>
          <p:cNvSpPr txBox="1"/>
          <p:nvPr/>
        </p:nvSpPr>
        <p:spPr>
          <a:xfrm>
            <a:off x="5070786" y="5397739"/>
            <a:ext cx="920653" cy="915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Ｂ</a:t>
            </a:r>
            <a:endParaRPr kumimoji="1" lang="ja-JP" altLang="en-US" sz="5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47D2FC8-74A3-493A-986A-01D0E4626BEC}"/>
              </a:ext>
            </a:extLst>
          </p:cNvPr>
          <p:cNvSpPr/>
          <p:nvPr/>
        </p:nvSpPr>
        <p:spPr>
          <a:xfrm>
            <a:off x="5038341" y="5397739"/>
            <a:ext cx="877163" cy="76944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4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2" grpId="0" animBg="1"/>
      <p:bldP spid="33" grpId="0" animBg="1"/>
      <p:bldP spid="34" grpId="0" animBg="1"/>
      <p:bldP spid="35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105" grpId="0"/>
      <p:bldP spid="108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2751C4-2D65-43E6-804A-064E7B5E8DC7}"/>
              </a:ext>
            </a:extLst>
          </p:cNvPr>
          <p:cNvGrpSpPr/>
          <p:nvPr/>
        </p:nvGrpSpPr>
        <p:grpSpPr>
          <a:xfrm>
            <a:off x="388075" y="1051120"/>
            <a:ext cx="2157053" cy="1620012"/>
            <a:chOff x="557596" y="1296851"/>
            <a:chExt cx="2157053" cy="1620012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60E6E230-D2F9-47FE-B393-02EB34828E3E}"/>
                </a:ext>
              </a:extLst>
            </p:cNvPr>
            <p:cNvSpPr/>
            <p:nvPr/>
          </p:nvSpPr>
          <p:spPr>
            <a:xfrm>
              <a:off x="558324" y="1296851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1864FA34-4746-4520-9420-95759C4D004C}"/>
                </a:ext>
              </a:extLst>
            </p:cNvPr>
            <p:cNvSpPr/>
            <p:nvPr/>
          </p:nvSpPr>
          <p:spPr>
            <a:xfrm>
              <a:off x="1093180" y="237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F93A500-E912-41D9-AD25-E756F23B6CEE}"/>
                </a:ext>
              </a:extLst>
            </p:cNvPr>
            <p:cNvSpPr/>
            <p:nvPr/>
          </p:nvSpPr>
          <p:spPr>
            <a:xfrm>
              <a:off x="1634649" y="129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5C099EEF-7643-4BC4-9F05-7C65B5CB5B05}"/>
                </a:ext>
              </a:extLst>
            </p:cNvPr>
            <p:cNvSpPr/>
            <p:nvPr/>
          </p:nvSpPr>
          <p:spPr>
            <a:xfrm>
              <a:off x="1093180" y="183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A4940057-73E1-48BC-8179-C8D22AE4928D}"/>
                </a:ext>
              </a:extLst>
            </p:cNvPr>
            <p:cNvSpPr/>
            <p:nvPr/>
          </p:nvSpPr>
          <p:spPr>
            <a:xfrm rot="5400000">
              <a:off x="1898049" y="210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1C681E96-9238-42CB-818F-3001C72BCB8F}"/>
                </a:ext>
              </a:extLst>
            </p:cNvPr>
            <p:cNvSpPr/>
            <p:nvPr/>
          </p:nvSpPr>
          <p:spPr>
            <a:xfrm rot="5400000">
              <a:off x="287596" y="210152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2373D48-FACA-4665-8950-1DA1E7399D5F}"/>
              </a:ext>
            </a:extLst>
          </p:cNvPr>
          <p:cNvGrpSpPr/>
          <p:nvPr/>
        </p:nvGrpSpPr>
        <p:grpSpPr>
          <a:xfrm>
            <a:off x="2806689" y="1047714"/>
            <a:ext cx="2168775" cy="1624200"/>
            <a:chOff x="2976210" y="1293445"/>
            <a:chExt cx="2168775" cy="1624200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CB93B95-26F3-4449-8D9A-E7DA2645BDBD}"/>
                </a:ext>
              </a:extLst>
            </p:cNvPr>
            <p:cNvSpPr/>
            <p:nvPr/>
          </p:nvSpPr>
          <p:spPr>
            <a:xfrm>
              <a:off x="2976210" y="12934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39B4CC46-89EA-4808-BB72-45E908511177}"/>
                </a:ext>
              </a:extLst>
            </p:cNvPr>
            <p:cNvSpPr/>
            <p:nvPr/>
          </p:nvSpPr>
          <p:spPr>
            <a:xfrm>
              <a:off x="3528650" y="237419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FD616F2-BB3D-4EBF-90C5-9F057E2DBEA5}"/>
                </a:ext>
              </a:extLst>
            </p:cNvPr>
            <p:cNvSpPr/>
            <p:nvPr/>
          </p:nvSpPr>
          <p:spPr>
            <a:xfrm>
              <a:off x="4053268" y="1293457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97D6F2B5-D9C5-446C-9346-54781D0F7E44}"/>
                </a:ext>
              </a:extLst>
            </p:cNvPr>
            <p:cNvSpPr/>
            <p:nvPr/>
          </p:nvSpPr>
          <p:spPr>
            <a:xfrm>
              <a:off x="3528650" y="183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6AEA1820-EC00-4A93-94FE-D7FB95FD3853}"/>
                </a:ext>
              </a:extLst>
            </p:cNvPr>
            <p:cNvSpPr/>
            <p:nvPr/>
          </p:nvSpPr>
          <p:spPr>
            <a:xfrm rot="5400000">
              <a:off x="4334985" y="210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846F2F40-D8EA-42FC-A85C-EC78B072F93B}"/>
                </a:ext>
              </a:extLst>
            </p:cNvPr>
            <p:cNvSpPr/>
            <p:nvPr/>
          </p:nvSpPr>
          <p:spPr>
            <a:xfrm rot="5400000">
              <a:off x="2714274" y="21076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楕円 61">
            <a:extLst>
              <a:ext uri="{FF2B5EF4-FFF2-40B4-BE49-F238E27FC236}">
                <a16:creationId xmlns:a16="http://schemas.microsoft.com/office/drawing/2014/main" id="{3BB2FB0A-6C5B-45C1-96BC-6B800ECBE9E1}"/>
              </a:ext>
            </a:extLst>
          </p:cNvPr>
          <p:cNvSpPr/>
          <p:nvPr/>
        </p:nvSpPr>
        <p:spPr>
          <a:xfrm>
            <a:off x="796684" y="163427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5D26F434-C7D1-4C52-83CE-80B3C35B9F71}"/>
              </a:ext>
            </a:extLst>
          </p:cNvPr>
          <p:cNvSpPr/>
          <p:nvPr/>
        </p:nvSpPr>
        <p:spPr>
          <a:xfrm>
            <a:off x="1780598" y="1685792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A5538B8A-6585-4BAA-84D4-C26BA71BE21A}"/>
              </a:ext>
            </a:extLst>
          </p:cNvPr>
          <p:cNvSpPr/>
          <p:nvPr/>
        </p:nvSpPr>
        <p:spPr>
          <a:xfrm>
            <a:off x="3631730" y="2113687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12E0A0E1-00F5-44BA-8A9B-19D5CBF595EC}"/>
              </a:ext>
            </a:extLst>
          </p:cNvPr>
          <p:cNvSpPr/>
          <p:nvPr/>
        </p:nvSpPr>
        <p:spPr>
          <a:xfrm>
            <a:off x="3210138" y="1411217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C974C1E8-9A08-4618-A507-48D1ADACE471}"/>
              </a:ext>
            </a:extLst>
          </p:cNvPr>
          <p:cNvSpPr/>
          <p:nvPr/>
        </p:nvSpPr>
        <p:spPr>
          <a:xfrm>
            <a:off x="4194052" y="1462731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039F5EE-87ED-4959-83F2-C32050308689}"/>
              </a:ext>
            </a:extLst>
          </p:cNvPr>
          <p:cNvSpPr txBox="1"/>
          <p:nvPr/>
        </p:nvSpPr>
        <p:spPr>
          <a:xfrm>
            <a:off x="5271110" y="887494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①　ＡとＢはどちらが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　　こんでいるかな？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35E5CD6-6E8A-47E0-8F1F-BD8040938F8A}"/>
              </a:ext>
            </a:extLst>
          </p:cNvPr>
          <p:cNvSpPr txBox="1"/>
          <p:nvPr/>
        </p:nvSpPr>
        <p:spPr>
          <a:xfrm>
            <a:off x="491550" y="559362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たたみ</a:t>
            </a:r>
            <a:r>
              <a:rPr kumimoji="1" lang="en-US" altLang="ja-JP" sz="3200" b="1" dirty="0"/>
              <a:t>6</a:t>
            </a:r>
            <a:r>
              <a:rPr kumimoji="1" lang="ja-JP" altLang="en-US" sz="3200" b="1" dirty="0"/>
              <a:t>枚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DBE1C58-2070-43B0-ACE7-5E5FFA8C4860}"/>
              </a:ext>
            </a:extLst>
          </p:cNvPr>
          <p:cNvSpPr txBox="1"/>
          <p:nvPr/>
        </p:nvSpPr>
        <p:spPr>
          <a:xfrm>
            <a:off x="1157256" y="8859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Ａ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DBC6A8D-0781-4839-837C-1FD2664F26A7}"/>
              </a:ext>
            </a:extLst>
          </p:cNvPr>
          <p:cNvSpPr txBox="1"/>
          <p:nvPr/>
        </p:nvSpPr>
        <p:spPr>
          <a:xfrm>
            <a:off x="3354753" y="10361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Ｂ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EFA2089C-1339-4D88-9283-5504BCFC89F4}"/>
              </a:ext>
            </a:extLst>
          </p:cNvPr>
          <p:cNvSpPr txBox="1"/>
          <p:nvPr/>
        </p:nvSpPr>
        <p:spPr>
          <a:xfrm>
            <a:off x="2747803" y="559362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たたみ</a:t>
            </a:r>
            <a:r>
              <a:rPr kumimoji="1" lang="en-US" altLang="ja-JP" sz="3200" b="1" dirty="0"/>
              <a:t>6</a:t>
            </a:r>
            <a:r>
              <a:rPr kumimoji="1" lang="ja-JP" altLang="en-US" sz="3200" b="1" dirty="0"/>
              <a:t>枚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CEB3AFA-F13A-4954-A1E8-83D11EFAB38C}"/>
              </a:ext>
            </a:extLst>
          </p:cNvPr>
          <p:cNvSpPr txBox="1"/>
          <p:nvPr/>
        </p:nvSpPr>
        <p:spPr>
          <a:xfrm>
            <a:off x="988501" y="265654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２人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1296D09-430E-452D-B15B-C59378C0149F}"/>
              </a:ext>
            </a:extLst>
          </p:cNvPr>
          <p:cNvSpPr txBox="1"/>
          <p:nvPr/>
        </p:nvSpPr>
        <p:spPr>
          <a:xfrm>
            <a:off x="3471497" y="2657472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3</a:t>
            </a:r>
            <a:r>
              <a:rPr kumimoji="1" lang="ja-JP" altLang="en-US" sz="3200" b="1" dirty="0"/>
              <a:t>人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AE2573B6-9E17-4F16-8CB8-F28D36C1EDCF}"/>
              </a:ext>
            </a:extLst>
          </p:cNvPr>
          <p:cNvSpPr txBox="1"/>
          <p:nvPr/>
        </p:nvSpPr>
        <p:spPr>
          <a:xfrm>
            <a:off x="4975464" y="2477342"/>
            <a:ext cx="703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へやの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広さが同じ</a:t>
            </a:r>
            <a:r>
              <a:rPr lang="ja-JP" altLang="en-US" sz="4000" b="1" dirty="0"/>
              <a:t>だから</a:t>
            </a:r>
            <a:endParaRPr lang="en-US" altLang="ja-JP" sz="4000" b="1" dirty="0"/>
          </a:p>
          <a:p>
            <a:r>
              <a:rPr lang="ja-JP" altLang="en-US" sz="4000" b="1" dirty="0">
                <a:solidFill>
                  <a:srgbClr val="C00000"/>
                </a:solidFill>
              </a:rPr>
              <a:t>人数の多いほうがこんでいる</a:t>
            </a:r>
            <a:endParaRPr lang="ja-JP" altLang="en-US" sz="3600" b="1" dirty="0">
              <a:solidFill>
                <a:srgbClr val="C00000"/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1AA940F-5885-42D2-A0E2-6C36B8B3514D}"/>
              </a:ext>
            </a:extLst>
          </p:cNvPr>
          <p:cNvSpPr txBox="1"/>
          <p:nvPr/>
        </p:nvSpPr>
        <p:spPr>
          <a:xfrm>
            <a:off x="412043" y="3488707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言いかえて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7032DE6-1DC4-4A27-9A6C-486D5AB8E50B}"/>
              </a:ext>
            </a:extLst>
          </p:cNvPr>
          <p:cNvSpPr txBox="1"/>
          <p:nvPr/>
        </p:nvSpPr>
        <p:spPr>
          <a:xfrm>
            <a:off x="1465790" y="4306063"/>
            <a:ext cx="1541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Ａは，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58C8F4B-9649-476A-894D-F18A8A3A0D4C}"/>
              </a:ext>
            </a:extLst>
          </p:cNvPr>
          <p:cNvSpPr txBox="1"/>
          <p:nvPr/>
        </p:nvSpPr>
        <p:spPr>
          <a:xfrm>
            <a:off x="2974395" y="4306063"/>
            <a:ext cx="534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たたみ６まいあたり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CB850305-A5E1-469B-8467-DA44BA9B266C}"/>
              </a:ext>
            </a:extLst>
          </p:cNvPr>
          <p:cNvSpPr txBox="1"/>
          <p:nvPr/>
        </p:nvSpPr>
        <p:spPr>
          <a:xfrm>
            <a:off x="8265510" y="4306063"/>
            <a:ext cx="1226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人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499C205-AA75-44AB-AB71-C22B508D066D}"/>
              </a:ext>
            </a:extLst>
          </p:cNvPr>
          <p:cNvSpPr txBox="1"/>
          <p:nvPr/>
        </p:nvSpPr>
        <p:spPr>
          <a:xfrm>
            <a:off x="1465128" y="4958844"/>
            <a:ext cx="1541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Ｂは，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395A26D-06CC-47AA-B32C-B2749567219B}"/>
              </a:ext>
            </a:extLst>
          </p:cNvPr>
          <p:cNvSpPr txBox="1"/>
          <p:nvPr/>
        </p:nvSpPr>
        <p:spPr>
          <a:xfrm>
            <a:off x="2973733" y="4958844"/>
            <a:ext cx="534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たたみ６まいあたり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BAEC5401-E036-4F31-9ABB-9CCDBDDCD377}"/>
              </a:ext>
            </a:extLst>
          </p:cNvPr>
          <p:cNvSpPr txBox="1"/>
          <p:nvPr/>
        </p:nvSpPr>
        <p:spPr>
          <a:xfrm>
            <a:off x="8264848" y="4958844"/>
            <a:ext cx="1226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C00000"/>
                </a:solidFill>
              </a:rPr>
              <a:t>3</a:t>
            </a:r>
            <a:r>
              <a:rPr kumimoji="1" lang="ja-JP" altLang="en-US" sz="4400" b="1" dirty="0">
                <a:solidFill>
                  <a:srgbClr val="C00000"/>
                </a:solidFill>
              </a:rPr>
              <a:t>人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FCE268B-1704-4A95-BED2-68E1726B0BD2}"/>
              </a:ext>
            </a:extLst>
          </p:cNvPr>
          <p:cNvSpPr txBox="1"/>
          <p:nvPr/>
        </p:nvSpPr>
        <p:spPr>
          <a:xfrm>
            <a:off x="2082326" y="5728285"/>
            <a:ext cx="9016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だから，Ｂのほうがこんでいる</a:t>
            </a:r>
          </a:p>
        </p:txBody>
      </p:sp>
    </p:spTree>
    <p:extLst>
      <p:ext uri="{BB962C8B-B14F-4D97-AF65-F5344CB8AC3E}">
        <p14:creationId xmlns:p14="http://schemas.microsoft.com/office/powerpoint/2010/main" val="4177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05" grpId="0"/>
      <p:bldP spid="64" grpId="0"/>
      <p:bldP spid="76" grpId="0"/>
      <p:bldP spid="78" grpId="0"/>
      <p:bldP spid="92" grpId="0"/>
      <p:bldP spid="93" grpId="0"/>
      <p:bldP spid="94" grpId="0"/>
      <p:bldP spid="95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61470B9-8E82-447C-81A3-4F89F466C8BF}"/>
              </a:ext>
            </a:extLst>
          </p:cNvPr>
          <p:cNvSpPr/>
          <p:nvPr/>
        </p:nvSpPr>
        <p:spPr>
          <a:xfrm>
            <a:off x="5532569" y="12968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D934B31-CAB2-436C-83E9-CE04EC981D8A}"/>
              </a:ext>
            </a:extLst>
          </p:cNvPr>
          <p:cNvSpPr/>
          <p:nvPr/>
        </p:nvSpPr>
        <p:spPr>
          <a:xfrm>
            <a:off x="5531113" y="29252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F3BA402-C0AC-4773-BB4C-516DCF036598}"/>
              </a:ext>
            </a:extLst>
          </p:cNvPr>
          <p:cNvSpPr/>
          <p:nvPr/>
        </p:nvSpPr>
        <p:spPr>
          <a:xfrm>
            <a:off x="6086475" y="237686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265F526-8348-45EB-B186-DAF686357328}"/>
              </a:ext>
            </a:extLst>
          </p:cNvPr>
          <p:cNvSpPr/>
          <p:nvPr/>
        </p:nvSpPr>
        <p:spPr>
          <a:xfrm>
            <a:off x="6599369" y="129686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99B46D0-C634-4DE8-9805-DC7AA305F1F2}"/>
              </a:ext>
            </a:extLst>
          </p:cNvPr>
          <p:cNvSpPr/>
          <p:nvPr/>
        </p:nvSpPr>
        <p:spPr>
          <a:xfrm>
            <a:off x="6086475" y="183647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6CE351A-F7D3-47F1-BEB8-67960E672B77}"/>
              </a:ext>
            </a:extLst>
          </p:cNvPr>
          <p:cNvSpPr/>
          <p:nvPr/>
        </p:nvSpPr>
        <p:spPr>
          <a:xfrm>
            <a:off x="6610385" y="292194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6C44BA9-7202-4705-834E-8240C21A3DEE}"/>
              </a:ext>
            </a:extLst>
          </p:cNvPr>
          <p:cNvSpPr/>
          <p:nvPr/>
        </p:nvSpPr>
        <p:spPr>
          <a:xfrm rot="5400000">
            <a:off x="10074177" y="264956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03F1E96-8527-4CDD-9D04-536F7F437D4A}"/>
              </a:ext>
            </a:extLst>
          </p:cNvPr>
          <p:cNvSpPr/>
          <p:nvPr/>
        </p:nvSpPr>
        <p:spPr>
          <a:xfrm rot="5400000">
            <a:off x="10071276" y="157948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F9C19CB-4809-487B-994F-451505FEF6C3}"/>
              </a:ext>
            </a:extLst>
          </p:cNvPr>
          <p:cNvSpPr/>
          <p:nvPr/>
        </p:nvSpPr>
        <p:spPr>
          <a:xfrm rot="5400000">
            <a:off x="6872294" y="210647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D5156B2-90DD-43DB-986A-0D71D73221FA}"/>
              </a:ext>
            </a:extLst>
          </p:cNvPr>
          <p:cNvSpPr/>
          <p:nvPr/>
        </p:nvSpPr>
        <p:spPr>
          <a:xfrm rot="5400000">
            <a:off x="5270633" y="211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2751C4-2D65-43E6-804A-064E7B5E8DC7}"/>
              </a:ext>
            </a:extLst>
          </p:cNvPr>
          <p:cNvGrpSpPr/>
          <p:nvPr/>
        </p:nvGrpSpPr>
        <p:grpSpPr>
          <a:xfrm>
            <a:off x="557596" y="1296851"/>
            <a:ext cx="2157053" cy="1620012"/>
            <a:chOff x="557596" y="1296851"/>
            <a:chExt cx="2157053" cy="1620012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60E6E230-D2F9-47FE-B393-02EB34828E3E}"/>
                </a:ext>
              </a:extLst>
            </p:cNvPr>
            <p:cNvSpPr/>
            <p:nvPr/>
          </p:nvSpPr>
          <p:spPr>
            <a:xfrm>
              <a:off x="558324" y="1296851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1864FA34-4746-4520-9420-95759C4D004C}"/>
                </a:ext>
              </a:extLst>
            </p:cNvPr>
            <p:cNvSpPr/>
            <p:nvPr/>
          </p:nvSpPr>
          <p:spPr>
            <a:xfrm>
              <a:off x="1093180" y="237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F93A500-E912-41D9-AD25-E756F23B6CEE}"/>
                </a:ext>
              </a:extLst>
            </p:cNvPr>
            <p:cNvSpPr/>
            <p:nvPr/>
          </p:nvSpPr>
          <p:spPr>
            <a:xfrm>
              <a:off x="1634649" y="129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5C099EEF-7643-4BC4-9F05-7C65B5CB5B05}"/>
                </a:ext>
              </a:extLst>
            </p:cNvPr>
            <p:cNvSpPr/>
            <p:nvPr/>
          </p:nvSpPr>
          <p:spPr>
            <a:xfrm>
              <a:off x="1093180" y="183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A4940057-73E1-48BC-8179-C8D22AE4928D}"/>
                </a:ext>
              </a:extLst>
            </p:cNvPr>
            <p:cNvSpPr/>
            <p:nvPr/>
          </p:nvSpPr>
          <p:spPr>
            <a:xfrm rot="5400000">
              <a:off x="1898049" y="210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1C681E96-9238-42CB-818F-3001C72BCB8F}"/>
                </a:ext>
              </a:extLst>
            </p:cNvPr>
            <p:cNvSpPr/>
            <p:nvPr/>
          </p:nvSpPr>
          <p:spPr>
            <a:xfrm rot="5400000">
              <a:off x="287596" y="210152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2373D48-FACA-4665-8950-1DA1E7399D5F}"/>
              </a:ext>
            </a:extLst>
          </p:cNvPr>
          <p:cNvGrpSpPr/>
          <p:nvPr/>
        </p:nvGrpSpPr>
        <p:grpSpPr>
          <a:xfrm>
            <a:off x="2976210" y="1293445"/>
            <a:ext cx="2168775" cy="1624200"/>
            <a:chOff x="2976210" y="1293445"/>
            <a:chExt cx="2168775" cy="1624200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CB93B95-26F3-4449-8D9A-E7DA2645BDBD}"/>
                </a:ext>
              </a:extLst>
            </p:cNvPr>
            <p:cNvSpPr/>
            <p:nvPr/>
          </p:nvSpPr>
          <p:spPr>
            <a:xfrm>
              <a:off x="2976210" y="12934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39B4CC46-89EA-4808-BB72-45E908511177}"/>
                </a:ext>
              </a:extLst>
            </p:cNvPr>
            <p:cNvSpPr/>
            <p:nvPr/>
          </p:nvSpPr>
          <p:spPr>
            <a:xfrm>
              <a:off x="3528650" y="237419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FD616F2-BB3D-4EBF-90C5-9F057E2DBEA5}"/>
                </a:ext>
              </a:extLst>
            </p:cNvPr>
            <p:cNvSpPr/>
            <p:nvPr/>
          </p:nvSpPr>
          <p:spPr>
            <a:xfrm>
              <a:off x="4053268" y="1293457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97D6F2B5-D9C5-446C-9346-54781D0F7E44}"/>
                </a:ext>
              </a:extLst>
            </p:cNvPr>
            <p:cNvSpPr/>
            <p:nvPr/>
          </p:nvSpPr>
          <p:spPr>
            <a:xfrm>
              <a:off x="3528650" y="183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6AEA1820-EC00-4A93-94FE-D7FB95FD3853}"/>
                </a:ext>
              </a:extLst>
            </p:cNvPr>
            <p:cNvSpPr/>
            <p:nvPr/>
          </p:nvSpPr>
          <p:spPr>
            <a:xfrm rot="5400000">
              <a:off x="4334985" y="210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846F2F40-D8EA-42FC-A85C-EC78B072F93B}"/>
                </a:ext>
              </a:extLst>
            </p:cNvPr>
            <p:cNvSpPr/>
            <p:nvPr/>
          </p:nvSpPr>
          <p:spPr>
            <a:xfrm rot="5400000">
              <a:off x="2714274" y="21076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C11F247-F18A-42BB-AF22-FC287D1BDD97}"/>
              </a:ext>
            </a:extLst>
          </p:cNvPr>
          <p:cNvSpPr/>
          <p:nvPr/>
        </p:nvSpPr>
        <p:spPr>
          <a:xfrm>
            <a:off x="8192263" y="130948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C9E34A6B-13ED-418D-8329-C2C00A885CD1}"/>
              </a:ext>
            </a:extLst>
          </p:cNvPr>
          <p:cNvSpPr/>
          <p:nvPr/>
        </p:nvSpPr>
        <p:spPr>
          <a:xfrm>
            <a:off x="8190807" y="292030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312677F-1D6C-4173-A11F-26A52A6DDBCA}"/>
              </a:ext>
            </a:extLst>
          </p:cNvPr>
          <p:cNvSpPr/>
          <p:nvPr/>
        </p:nvSpPr>
        <p:spPr>
          <a:xfrm>
            <a:off x="8735911" y="238143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501D08C-4E48-4CFD-BDD2-0045938F3477}"/>
              </a:ext>
            </a:extLst>
          </p:cNvPr>
          <p:cNvSpPr/>
          <p:nvPr/>
        </p:nvSpPr>
        <p:spPr>
          <a:xfrm>
            <a:off x="9269321" y="1309497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2C0A5C9-3565-4AF4-992B-6AC1452EFB0F}"/>
              </a:ext>
            </a:extLst>
          </p:cNvPr>
          <p:cNvSpPr/>
          <p:nvPr/>
        </p:nvSpPr>
        <p:spPr>
          <a:xfrm>
            <a:off x="8735911" y="184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8F1F7BF-3F90-4FD9-936F-A65715617E6B}"/>
              </a:ext>
            </a:extLst>
          </p:cNvPr>
          <p:cNvSpPr/>
          <p:nvPr/>
        </p:nvSpPr>
        <p:spPr>
          <a:xfrm>
            <a:off x="9270079" y="291699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C84D0B1-ABC1-44EB-AD77-F575A1F47BF6}"/>
              </a:ext>
            </a:extLst>
          </p:cNvPr>
          <p:cNvSpPr/>
          <p:nvPr/>
        </p:nvSpPr>
        <p:spPr>
          <a:xfrm rot="5400000">
            <a:off x="9541513" y="211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EEDEA4B-9EB7-473E-B0F9-817E03060631}"/>
              </a:ext>
            </a:extLst>
          </p:cNvPr>
          <p:cNvSpPr/>
          <p:nvPr/>
        </p:nvSpPr>
        <p:spPr>
          <a:xfrm rot="5400000">
            <a:off x="7930327" y="210610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3BB2FB0A-6C5B-45C1-96BC-6B800ECBE9E1}"/>
              </a:ext>
            </a:extLst>
          </p:cNvPr>
          <p:cNvSpPr/>
          <p:nvPr/>
        </p:nvSpPr>
        <p:spPr>
          <a:xfrm>
            <a:off x="966205" y="188000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5D26F434-C7D1-4C52-83CE-80B3C35B9F71}"/>
              </a:ext>
            </a:extLst>
          </p:cNvPr>
          <p:cNvSpPr/>
          <p:nvPr/>
        </p:nvSpPr>
        <p:spPr>
          <a:xfrm>
            <a:off x="1950119" y="1931523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8B6C50E4-8EEE-4355-A0FC-C321CCBA5B4E}"/>
              </a:ext>
            </a:extLst>
          </p:cNvPr>
          <p:cNvSpPr/>
          <p:nvPr/>
        </p:nvSpPr>
        <p:spPr>
          <a:xfrm>
            <a:off x="5933122" y="272456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AD7CFBA0-51B6-47E5-855A-CA8CA4A75191}"/>
              </a:ext>
            </a:extLst>
          </p:cNvPr>
          <p:cNvSpPr/>
          <p:nvPr/>
        </p:nvSpPr>
        <p:spPr>
          <a:xfrm>
            <a:off x="6892162" y="2669811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18915596-F4A7-4AF4-9FD1-590CAF3FA620}"/>
              </a:ext>
            </a:extLst>
          </p:cNvPr>
          <p:cNvSpPr/>
          <p:nvPr/>
        </p:nvSpPr>
        <p:spPr>
          <a:xfrm>
            <a:off x="5926083" y="1711487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57CD71A4-500F-4B24-A78E-0D4E85254CF4}"/>
              </a:ext>
            </a:extLst>
          </p:cNvPr>
          <p:cNvSpPr/>
          <p:nvPr/>
        </p:nvSpPr>
        <p:spPr>
          <a:xfrm>
            <a:off x="6958410" y="168407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A5538B8A-6585-4BAA-84D4-C26BA71BE21A}"/>
              </a:ext>
            </a:extLst>
          </p:cNvPr>
          <p:cNvSpPr/>
          <p:nvPr/>
        </p:nvSpPr>
        <p:spPr>
          <a:xfrm>
            <a:off x="3801251" y="235941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12E0A0E1-00F5-44BA-8A9B-19D5CBF595EC}"/>
              </a:ext>
            </a:extLst>
          </p:cNvPr>
          <p:cNvSpPr/>
          <p:nvPr/>
        </p:nvSpPr>
        <p:spPr>
          <a:xfrm>
            <a:off x="3379659" y="165694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C974C1E8-9A08-4618-A507-48D1ADACE471}"/>
              </a:ext>
            </a:extLst>
          </p:cNvPr>
          <p:cNvSpPr/>
          <p:nvPr/>
        </p:nvSpPr>
        <p:spPr>
          <a:xfrm>
            <a:off x="4363573" y="1708462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E04AD1AE-D6F4-4AF7-8ADA-3A774CE9E471}"/>
              </a:ext>
            </a:extLst>
          </p:cNvPr>
          <p:cNvSpPr/>
          <p:nvPr/>
        </p:nvSpPr>
        <p:spPr>
          <a:xfrm>
            <a:off x="8770528" y="263723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BEDCF5D-EAFA-42F9-8634-48AA5F9FB04B}"/>
              </a:ext>
            </a:extLst>
          </p:cNvPr>
          <p:cNvSpPr/>
          <p:nvPr/>
        </p:nvSpPr>
        <p:spPr>
          <a:xfrm>
            <a:off x="9869510" y="2637300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CB8EE224-5870-4255-A3CB-54A9E06F0C74}"/>
              </a:ext>
            </a:extLst>
          </p:cNvPr>
          <p:cNvSpPr/>
          <p:nvPr/>
        </p:nvSpPr>
        <p:spPr>
          <a:xfrm>
            <a:off x="8763489" y="1624155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682E2CEC-8DD2-4AD2-8B34-4EC2BE3B62BF}"/>
              </a:ext>
            </a:extLst>
          </p:cNvPr>
          <p:cNvSpPr/>
          <p:nvPr/>
        </p:nvSpPr>
        <p:spPr>
          <a:xfrm>
            <a:off x="9865107" y="160120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039F5EE-87ED-4959-83F2-C32050308689}"/>
              </a:ext>
            </a:extLst>
          </p:cNvPr>
          <p:cNvSpPr txBox="1"/>
          <p:nvPr/>
        </p:nvSpPr>
        <p:spPr>
          <a:xfrm>
            <a:off x="533302" y="4022706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②　ＣとＤはどちらがこんでいるかな？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35E5CD6-6E8A-47E0-8F1F-BD8040938F8A}"/>
              </a:ext>
            </a:extLst>
          </p:cNvPr>
          <p:cNvSpPr txBox="1"/>
          <p:nvPr/>
        </p:nvSpPr>
        <p:spPr>
          <a:xfrm>
            <a:off x="661071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6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DBE1C58-2070-43B0-ACE7-5E5FFA8C4860}"/>
              </a:ext>
            </a:extLst>
          </p:cNvPr>
          <p:cNvSpPr txBox="1"/>
          <p:nvPr/>
        </p:nvSpPr>
        <p:spPr>
          <a:xfrm>
            <a:off x="1326777" y="33432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Ａ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DBC6A8D-0781-4839-837C-1FD2664F26A7}"/>
              </a:ext>
            </a:extLst>
          </p:cNvPr>
          <p:cNvSpPr txBox="1"/>
          <p:nvPr/>
        </p:nvSpPr>
        <p:spPr>
          <a:xfrm>
            <a:off x="3516285" y="29545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Ｂ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D806E1B-3428-4178-89D3-E51886A81C63}"/>
              </a:ext>
            </a:extLst>
          </p:cNvPr>
          <p:cNvSpPr txBox="1"/>
          <p:nvPr/>
        </p:nvSpPr>
        <p:spPr>
          <a:xfrm>
            <a:off x="9097299" y="31932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Ｄ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EB41C4B-2506-4ABA-9DF2-4F97E498C0EC}"/>
              </a:ext>
            </a:extLst>
          </p:cNvPr>
          <p:cNvSpPr txBox="1"/>
          <p:nvPr/>
        </p:nvSpPr>
        <p:spPr>
          <a:xfrm>
            <a:off x="6154993" y="30990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Ｃ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EFA2089C-1339-4D88-9283-5504BCFC89F4}"/>
              </a:ext>
            </a:extLst>
          </p:cNvPr>
          <p:cNvSpPr txBox="1"/>
          <p:nvPr/>
        </p:nvSpPr>
        <p:spPr>
          <a:xfrm>
            <a:off x="2836044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6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D83E018-CE3B-4724-9535-66CCEAE27644}"/>
              </a:ext>
            </a:extLst>
          </p:cNvPr>
          <p:cNvSpPr txBox="1"/>
          <p:nvPr/>
        </p:nvSpPr>
        <p:spPr>
          <a:xfrm>
            <a:off x="5476924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たたみ</a:t>
            </a:r>
            <a:r>
              <a:rPr kumimoji="1" lang="en-US" altLang="ja-JP" sz="3200" b="1" dirty="0"/>
              <a:t>8</a:t>
            </a:r>
            <a:r>
              <a:rPr kumimoji="1" lang="ja-JP" altLang="en-US" sz="3200" b="1" dirty="0"/>
              <a:t>枚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C2A4D7C-253C-4176-B9E5-C3F69B54C590}"/>
              </a:ext>
            </a:extLst>
          </p:cNvPr>
          <p:cNvSpPr txBox="1"/>
          <p:nvPr/>
        </p:nvSpPr>
        <p:spPr>
          <a:xfrm>
            <a:off x="8398347" y="805093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たたみ</a:t>
            </a:r>
            <a:r>
              <a:rPr kumimoji="1" lang="en-US" altLang="ja-JP" sz="3200" b="1" dirty="0"/>
              <a:t>10</a:t>
            </a:r>
            <a:r>
              <a:rPr kumimoji="1" lang="ja-JP" altLang="en-US" sz="3200" b="1" dirty="0"/>
              <a:t>枚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CEB3AFA-F13A-4954-A1E8-83D11EFAB38C}"/>
              </a:ext>
            </a:extLst>
          </p:cNvPr>
          <p:cNvSpPr txBox="1"/>
          <p:nvPr/>
        </p:nvSpPr>
        <p:spPr>
          <a:xfrm>
            <a:off x="1158022" y="290227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２人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1296D09-430E-452D-B15B-C59378C0149F}"/>
              </a:ext>
            </a:extLst>
          </p:cNvPr>
          <p:cNvSpPr txBox="1"/>
          <p:nvPr/>
        </p:nvSpPr>
        <p:spPr>
          <a:xfrm>
            <a:off x="3641018" y="290320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602D6BB-D482-4434-8750-C7DA850B34D8}"/>
              </a:ext>
            </a:extLst>
          </p:cNvPr>
          <p:cNvSpPr txBox="1"/>
          <p:nvPr/>
        </p:nvSpPr>
        <p:spPr>
          <a:xfrm>
            <a:off x="6172461" y="341612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4</a:t>
            </a:r>
            <a:r>
              <a:rPr kumimoji="1" lang="ja-JP" altLang="en-US" sz="3200" b="1" dirty="0"/>
              <a:t>人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A83BEBE-AA39-4192-A758-134EB6054548}"/>
              </a:ext>
            </a:extLst>
          </p:cNvPr>
          <p:cNvSpPr txBox="1"/>
          <p:nvPr/>
        </p:nvSpPr>
        <p:spPr>
          <a:xfrm>
            <a:off x="9295223" y="340344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4</a:t>
            </a:r>
            <a:r>
              <a:rPr kumimoji="1" lang="ja-JP" altLang="en-US" sz="3200" b="1" dirty="0"/>
              <a:t>人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2233DB6E-2B62-4490-8C75-2350E7215130}"/>
              </a:ext>
            </a:extLst>
          </p:cNvPr>
          <p:cNvSpPr txBox="1"/>
          <p:nvPr/>
        </p:nvSpPr>
        <p:spPr>
          <a:xfrm>
            <a:off x="634913" y="4807531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人数が同じだから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FB6F6EFF-BBBF-4CD7-BCA2-AFF047C86A0C}"/>
              </a:ext>
            </a:extLst>
          </p:cNvPr>
          <p:cNvSpPr txBox="1"/>
          <p:nvPr/>
        </p:nvSpPr>
        <p:spPr>
          <a:xfrm>
            <a:off x="2163425" y="5538475"/>
            <a:ext cx="9777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へやのせまい　　のほうがこんでいる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226821D8-2C52-400F-AF85-CC3FC4B5FB90}"/>
              </a:ext>
            </a:extLst>
          </p:cNvPr>
          <p:cNvSpPr txBox="1"/>
          <p:nvPr/>
        </p:nvSpPr>
        <p:spPr>
          <a:xfrm>
            <a:off x="5703949" y="552662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/>
              <a:t>Ｃ</a:t>
            </a:r>
            <a:endParaRPr kumimoji="1" lang="ja-JP" altLang="en-US" sz="5400" dirty="0"/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21F04E80-6522-4EAA-A712-992B9CCC1E92}"/>
              </a:ext>
            </a:extLst>
          </p:cNvPr>
          <p:cNvSpPr/>
          <p:nvPr/>
        </p:nvSpPr>
        <p:spPr>
          <a:xfrm>
            <a:off x="5739557" y="5513543"/>
            <a:ext cx="877163" cy="7694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11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05" grpId="0"/>
      <p:bldP spid="108" grpId="0"/>
      <p:bldP spid="109" grpId="0"/>
      <p:bldP spid="1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61470B9-8E82-447C-81A3-4F89F466C8BF}"/>
              </a:ext>
            </a:extLst>
          </p:cNvPr>
          <p:cNvSpPr/>
          <p:nvPr/>
        </p:nvSpPr>
        <p:spPr>
          <a:xfrm>
            <a:off x="5522409" y="106948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D934B31-CAB2-436C-83E9-CE04EC981D8A}"/>
              </a:ext>
            </a:extLst>
          </p:cNvPr>
          <p:cNvSpPr/>
          <p:nvPr/>
        </p:nvSpPr>
        <p:spPr>
          <a:xfrm>
            <a:off x="5520953" y="269788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F3BA402-C0AC-4773-BB4C-516DCF036598}"/>
              </a:ext>
            </a:extLst>
          </p:cNvPr>
          <p:cNvSpPr/>
          <p:nvPr/>
        </p:nvSpPr>
        <p:spPr>
          <a:xfrm>
            <a:off x="6076315" y="214950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265F526-8348-45EB-B186-DAF686357328}"/>
              </a:ext>
            </a:extLst>
          </p:cNvPr>
          <p:cNvSpPr/>
          <p:nvPr/>
        </p:nvSpPr>
        <p:spPr>
          <a:xfrm>
            <a:off x="6589209" y="106950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99B46D0-C634-4DE8-9805-DC7AA305F1F2}"/>
              </a:ext>
            </a:extLst>
          </p:cNvPr>
          <p:cNvSpPr/>
          <p:nvPr/>
        </p:nvSpPr>
        <p:spPr>
          <a:xfrm>
            <a:off x="6076315" y="160911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6CE351A-F7D3-47F1-BEB8-67960E672B77}"/>
              </a:ext>
            </a:extLst>
          </p:cNvPr>
          <p:cNvSpPr/>
          <p:nvPr/>
        </p:nvSpPr>
        <p:spPr>
          <a:xfrm>
            <a:off x="6600225" y="2694577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6C44BA9-7202-4705-834E-8240C21A3DEE}"/>
              </a:ext>
            </a:extLst>
          </p:cNvPr>
          <p:cNvSpPr/>
          <p:nvPr/>
        </p:nvSpPr>
        <p:spPr>
          <a:xfrm rot="5400000">
            <a:off x="10064017" y="242220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03F1E96-8527-4CDD-9D04-536F7F437D4A}"/>
              </a:ext>
            </a:extLst>
          </p:cNvPr>
          <p:cNvSpPr/>
          <p:nvPr/>
        </p:nvSpPr>
        <p:spPr>
          <a:xfrm rot="5400000">
            <a:off x="10061116" y="1352122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F9C19CB-4809-487B-994F-451505FEF6C3}"/>
              </a:ext>
            </a:extLst>
          </p:cNvPr>
          <p:cNvSpPr/>
          <p:nvPr/>
        </p:nvSpPr>
        <p:spPr>
          <a:xfrm rot="5400000">
            <a:off x="6862134" y="187911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D5156B2-90DD-43DB-986A-0D71D73221FA}"/>
              </a:ext>
            </a:extLst>
          </p:cNvPr>
          <p:cNvSpPr/>
          <p:nvPr/>
        </p:nvSpPr>
        <p:spPr>
          <a:xfrm rot="5400000">
            <a:off x="5260473" y="188368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C11F247-F18A-42BB-AF22-FC287D1BDD97}"/>
              </a:ext>
            </a:extLst>
          </p:cNvPr>
          <p:cNvSpPr/>
          <p:nvPr/>
        </p:nvSpPr>
        <p:spPr>
          <a:xfrm>
            <a:off x="8182103" y="1082122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C9E34A6B-13ED-418D-8329-C2C00A885CD1}"/>
              </a:ext>
            </a:extLst>
          </p:cNvPr>
          <p:cNvSpPr/>
          <p:nvPr/>
        </p:nvSpPr>
        <p:spPr>
          <a:xfrm>
            <a:off x="8180647" y="269293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312677F-1D6C-4173-A11F-26A52A6DDBCA}"/>
              </a:ext>
            </a:extLst>
          </p:cNvPr>
          <p:cNvSpPr/>
          <p:nvPr/>
        </p:nvSpPr>
        <p:spPr>
          <a:xfrm>
            <a:off x="8725751" y="215407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501D08C-4E48-4CFD-BDD2-0045938F3477}"/>
              </a:ext>
            </a:extLst>
          </p:cNvPr>
          <p:cNvSpPr/>
          <p:nvPr/>
        </p:nvSpPr>
        <p:spPr>
          <a:xfrm>
            <a:off x="9259161" y="1082134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2C0A5C9-3565-4AF4-992B-6AC1452EFB0F}"/>
              </a:ext>
            </a:extLst>
          </p:cNvPr>
          <p:cNvSpPr/>
          <p:nvPr/>
        </p:nvSpPr>
        <p:spPr>
          <a:xfrm>
            <a:off x="8725751" y="161368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8F1F7BF-3F90-4FD9-936F-A65715617E6B}"/>
              </a:ext>
            </a:extLst>
          </p:cNvPr>
          <p:cNvSpPr/>
          <p:nvPr/>
        </p:nvSpPr>
        <p:spPr>
          <a:xfrm>
            <a:off x="9259919" y="2689627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C84D0B1-ABC1-44EB-AD77-F575A1F47BF6}"/>
              </a:ext>
            </a:extLst>
          </p:cNvPr>
          <p:cNvSpPr/>
          <p:nvPr/>
        </p:nvSpPr>
        <p:spPr>
          <a:xfrm rot="5400000">
            <a:off x="9531353" y="188368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EEDEA4B-9EB7-473E-B0F9-817E03060631}"/>
              </a:ext>
            </a:extLst>
          </p:cNvPr>
          <p:cNvSpPr/>
          <p:nvPr/>
        </p:nvSpPr>
        <p:spPr>
          <a:xfrm rot="5400000">
            <a:off x="7920167" y="187873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8B6C50E4-8EEE-4355-A0FC-C321CCBA5B4E}"/>
              </a:ext>
            </a:extLst>
          </p:cNvPr>
          <p:cNvSpPr/>
          <p:nvPr/>
        </p:nvSpPr>
        <p:spPr>
          <a:xfrm>
            <a:off x="5922962" y="2497205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AD7CFBA0-51B6-47E5-855A-CA8CA4A75191}"/>
              </a:ext>
            </a:extLst>
          </p:cNvPr>
          <p:cNvSpPr/>
          <p:nvPr/>
        </p:nvSpPr>
        <p:spPr>
          <a:xfrm>
            <a:off x="6882002" y="244244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18915596-F4A7-4AF4-9FD1-590CAF3FA620}"/>
              </a:ext>
            </a:extLst>
          </p:cNvPr>
          <p:cNvSpPr/>
          <p:nvPr/>
        </p:nvSpPr>
        <p:spPr>
          <a:xfrm>
            <a:off x="5915923" y="1484124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57CD71A4-500F-4B24-A78E-0D4E85254CF4}"/>
              </a:ext>
            </a:extLst>
          </p:cNvPr>
          <p:cNvSpPr/>
          <p:nvPr/>
        </p:nvSpPr>
        <p:spPr>
          <a:xfrm>
            <a:off x="6948250" y="1456713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E04AD1AE-D6F4-4AF7-8ADA-3A774CE9E471}"/>
              </a:ext>
            </a:extLst>
          </p:cNvPr>
          <p:cNvSpPr/>
          <p:nvPr/>
        </p:nvSpPr>
        <p:spPr>
          <a:xfrm>
            <a:off x="8760368" y="2409873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BEDCF5D-EAFA-42F9-8634-48AA5F9FB04B}"/>
              </a:ext>
            </a:extLst>
          </p:cNvPr>
          <p:cNvSpPr/>
          <p:nvPr/>
        </p:nvSpPr>
        <p:spPr>
          <a:xfrm>
            <a:off x="9859350" y="2409937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CB8EE224-5870-4255-A3CB-54A9E06F0C74}"/>
              </a:ext>
            </a:extLst>
          </p:cNvPr>
          <p:cNvSpPr/>
          <p:nvPr/>
        </p:nvSpPr>
        <p:spPr>
          <a:xfrm>
            <a:off x="8753329" y="1396792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682E2CEC-8DD2-4AD2-8B34-4EC2BE3B62BF}"/>
              </a:ext>
            </a:extLst>
          </p:cNvPr>
          <p:cNvSpPr/>
          <p:nvPr/>
        </p:nvSpPr>
        <p:spPr>
          <a:xfrm>
            <a:off x="9854947" y="137384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039F5EE-87ED-4959-83F2-C32050308689}"/>
              </a:ext>
            </a:extLst>
          </p:cNvPr>
          <p:cNvSpPr txBox="1"/>
          <p:nvPr/>
        </p:nvSpPr>
        <p:spPr>
          <a:xfrm>
            <a:off x="62673" y="289062"/>
            <a:ext cx="52629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②ＣとＤはどちらが</a:t>
            </a:r>
            <a:endParaRPr kumimoji="1" lang="en-US" altLang="ja-JP" sz="4400" b="1" dirty="0"/>
          </a:p>
          <a:p>
            <a:r>
              <a:rPr kumimoji="1" lang="ja-JP" altLang="en-US" sz="4400" b="1" dirty="0"/>
              <a:t>こんでいるかな？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D806E1B-3428-4178-89D3-E51886A81C63}"/>
              </a:ext>
            </a:extLst>
          </p:cNvPr>
          <p:cNvSpPr txBox="1"/>
          <p:nvPr/>
        </p:nvSpPr>
        <p:spPr>
          <a:xfrm>
            <a:off x="9087139" y="9196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Ｄ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EB41C4B-2506-4ABA-9DF2-4F97E498C0EC}"/>
              </a:ext>
            </a:extLst>
          </p:cNvPr>
          <p:cNvSpPr txBox="1"/>
          <p:nvPr/>
        </p:nvSpPr>
        <p:spPr>
          <a:xfrm>
            <a:off x="6144833" y="8254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Ｃ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D83E018-CE3B-4724-9535-66CCEAE27644}"/>
              </a:ext>
            </a:extLst>
          </p:cNvPr>
          <p:cNvSpPr txBox="1"/>
          <p:nvPr/>
        </p:nvSpPr>
        <p:spPr>
          <a:xfrm>
            <a:off x="5466764" y="577730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たたみ</a:t>
            </a:r>
            <a:r>
              <a:rPr kumimoji="1" lang="en-US" altLang="ja-JP" sz="3200" b="1" dirty="0"/>
              <a:t>8</a:t>
            </a:r>
            <a:r>
              <a:rPr kumimoji="1" lang="ja-JP" altLang="en-US" sz="3200" b="1" dirty="0"/>
              <a:t>枚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C2A4D7C-253C-4176-B9E5-C3F69B54C590}"/>
              </a:ext>
            </a:extLst>
          </p:cNvPr>
          <p:cNvSpPr txBox="1"/>
          <p:nvPr/>
        </p:nvSpPr>
        <p:spPr>
          <a:xfrm>
            <a:off x="8388187" y="577730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たたみ</a:t>
            </a:r>
            <a:r>
              <a:rPr kumimoji="1" lang="en-US" altLang="ja-JP" sz="3200" b="1" dirty="0"/>
              <a:t>10</a:t>
            </a:r>
            <a:r>
              <a:rPr kumimoji="1" lang="ja-JP" altLang="en-US" sz="3200" b="1" dirty="0"/>
              <a:t>枚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602D6BB-D482-4434-8750-C7DA850B34D8}"/>
              </a:ext>
            </a:extLst>
          </p:cNvPr>
          <p:cNvSpPr txBox="1"/>
          <p:nvPr/>
        </p:nvSpPr>
        <p:spPr>
          <a:xfrm>
            <a:off x="6162301" y="3188762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4</a:t>
            </a:r>
            <a:r>
              <a:rPr kumimoji="1" lang="ja-JP" altLang="en-US" sz="3200" b="1" dirty="0"/>
              <a:t>人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A83BEBE-AA39-4192-A758-134EB6054548}"/>
              </a:ext>
            </a:extLst>
          </p:cNvPr>
          <p:cNvSpPr txBox="1"/>
          <p:nvPr/>
        </p:nvSpPr>
        <p:spPr>
          <a:xfrm>
            <a:off x="9285063" y="3176082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4</a:t>
            </a:r>
            <a:r>
              <a:rPr kumimoji="1" lang="ja-JP" altLang="en-US" sz="3200" b="1" dirty="0"/>
              <a:t>人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2233DB6E-2B62-4490-8C75-2350E7215130}"/>
              </a:ext>
            </a:extLst>
          </p:cNvPr>
          <p:cNvSpPr txBox="1"/>
          <p:nvPr/>
        </p:nvSpPr>
        <p:spPr>
          <a:xfrm>
            <a:off x="93305" y="1627363"/>
            <a:ext cx="52629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人数が同じ</a:t>
            </a:r>
            <a:r>
              <a:rPr lang="ja-JP" altLang="en-US" sz="4400" b="1" dirty="0">
                <a:solidFill>
                  <a:srgbClr val="FF0000"/>
                </a:solidFill>
              </a:rPr>
              <a:t>だから</a:t>
            </a:r>
            <a:endParaRPr lang="en-US" altLang="ja-JP" sz="4400" b="1" dirty="0">
              <a:solidFill>
                <a:srgbClr val="FF0000"/>
              </a:solidFill>
            </a:endParaRPr>
          </a:p>
          <a:p>
            <a:r>
              <a:rPr lang="ja-JP" altLang="en-US" sz="4400" b="1" dirty="0">
                <a:solidFill>
                  <a:srgbClr val="C00000"/>
                </a:solidFill>
              </a:rPr>
              <a:t>へやのせまいほう</a:t>
            </a:r>
            <a:r>
              <a:rPr lang="ja-JP" altLang="en-US" sz="4400" b="1" dirty="0"/>
              <a:t>が</a:t>
            </a:r>
            <a:endParaRPr lang="en-US" altLang="ja-JP" sz="4400" b="1" dirty="0"/>
          </a:p>
          <a:p>
            <a:r>
              <a:rPr lang="ja-JP" altLang="en-US" sz="4400" b="1" dirty="0"/>
              <a:t>こんでいる</a:t>
            </a:r>
            <a:endParaRPr kumimoji="1" lang="ja-JP" altLang="en-US" sz="4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85F2E16-BE51-402D-A802-6B97B222DC37}"/>
              </a:ext>
            </a:extLst>
          </p:cNvPr>
          <p:cNvSpPr txBox="1"/>
          <p:nvPr/>
        </p:nvSpPr>
        <p:spPr>
          <a:xfrm>
            <a:off x="321369" y="3668933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言いかえて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885352D-4CFC-4A38-8AA1-EAECD96D173E}"/>
              </a:ext>
            </a:extLst>
          </p:cNvPr>
          <p:cNvSpPr txBox="1"/>
          <p:nvPr/>
        </p:nvSpPr>
        <p:spPr>
          <a:xfrm>
            <a:off x="1465790" y="4306063"/>
            <a:ext cx="1541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Ｃは，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E1FB885-FBB3-4A76-A6B0-8B8C1BB1B74B}"/>
              </a:ext>
            </a:extLst>
          </p:cNvPr>
          <p:cNvSpPr txBox="1"/>
          <p:nvPr/>
        </p:nvSpPr>
        <p:spPr>
          <a:xfrm>
            <a:off x="2974395" y="4306063"/>
            <a:ext cx="534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４にんあたり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803CC7C0-7463-4FF8-8D5E-3044BF1552B0}"/>
              </a:ext>
            </a:extLst>
          </p:cNvPr>
          <p:cNvSpPr txBox="1"/>
          <p:nvPr/>
        </p:nvSpPr>
        <p:spPr>
          <a:xfrm>
            <a:off x="6842460" y="4306063"/>
            <a:ext cx="3693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C00000"/>
                </a:solidFill>
              </a:rPr>
              <a:t>たたみ</a:t>
            </a:r>
            <a:r>
              <a:rPr kumimoji="1" lang="en-US" altLang="ja-JP" sz="4400" b="1" dirty="0">
                <a:solidFill>
                  <a:srgbClr val="C00000"/>
                </a:solidFill>
              </a:rPr>
              <a:t>8</a:t>
            </a:r>
            <a:r>
              <a:rPr kumimoji="1" lang="ja-JP" altLang="en-US" sz="4400" b="1" dirty="0">
                <a:solidFill>
                  <a:srgbClr val="C00000"/>
                </a:solidFill>
              </a:rPr>
              <a:t>まい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20375E2F-0BFC-4D9E-9ECE-7842DB9E5745}"/>
              </a:ext>
            </a:extLst>
          </p:cNvPr>
          <p:cNvSpPr txBox="1"/>
          <p:nvPr/>
        </p:nvSpPr>
        <p:spPr>
          <a:xfrm>
            <a:off x="1465128" y="4958844"/>
            <a:ext cx="1541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Ｄは，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06F5DEA-C910-420F-ABD0-266A58049E64}"/>
              </a:ext>
            </a:extLst>
          </p:cNvPr>
          <p:cNvSpPr txBox="1"/>
          <p:nvPr/>
        </p:nvSpPr>
        <p:spPr>
          <a:xfrm>
            <a:off x="2973733" y="4958844"/>
            <a:ext cx="534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４にんあたり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920D64F-B82F-413D-B125-E23C4273E68E}"/>
              </a:ext>
            </a:extLst>
          </p:cNvPr>
          <p:cNvSpPr txBox="1"/>
          <p:nvPr/>
        </p:nvSpPr>
        <p:spPr>
          <a:xfrm>
            <a:off x="6846650" y="4958844"/>
            <a:ext cx="4075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たたみ</a:t>
            </a:r>
            <a:r>
              <a:rPr kumimoji="1" lang="en-US" altLang="ja-JP" sz="4400" b="1" dirty="0"/>
              <a:t>10</a:t>
            </a:r>
            <a:r>
              <a:rPr kumimoji="1" lang="ja-JP" altLang="en-US" sz="4400" b="1" dirty="0"/>
              <a:t>まい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8475CAF-F50B-4B54-9F8C-F924B9E2E47A}"/>
              </a:ext>
            </a:extLst>
          </p:cNvPr>
          <p:cNvSpPr txBox="1"/>
          <p:nvPr/>
        </p:nvSpPr>
        <p:spPr>
          <a:xfrm>
            <a:off x="2082326" y="5728285"/>
            <a:ext cx="9016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だから，</a:t>
            </a:r>
            <a:r>
              <a:rPr lang="ja-JP" altLang="en-US" sz="4400" b="1" dirty="0"/>
              <a:t>Ｃ</a:t>
            </a:r>
            <a:r>
              <a:rPr kumimoji="1" lang="ja-JP" altLang="en-US" sz="4400" b="1" dirty="0"/>
              <a:t>のほうがこんでいる</a:t>
            </a:r>
          </a:p>
        </p:txBody>
      </p:sp>
    </p:spTree>
    <p:extLst>
      <p:ext uri="{BB962C8B-B14F-4D97-AF65-F5344CB8AC3E}">
        <p14:creationId xmlns:p14="http://schemas.microsoft.com/office/powerpoint/2010/main" val="277349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05" grpId="0"/>
      <p:bldP spid="64" grpId="0"/>
      <p:bldP spid="76" grpId="0"/>
      <p:bldP spid="78" grpId="0"/>
      <p:bldP spid="92" grpId="0"/>
      <p:bldP spid="93" grpId="0"/>
      <p:bldP spid="94" grpId="0"/>
      <p:bldP spid="95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61470B9-8E82-447C-81A3-4F89F466C8BF}"/>
              </a:ext>
            </a:extLst>
          </p:cNvPr>
          <p:cNvSpPr/>
          <p:nvPr/>
        </p:nvSpPr>
        <p:spPr>
          <a:xfrm>
            <a:off x="5532569" y="12968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D934B31-CAB2-436C-83E9-CE04EC981D8A}"/>
              </a:ext>
            </a:extLst>
          </p:cNvPr>
          <p:cNvSpPr/>
          <p:nvPr/>
        </p:nvSpPr>
        <p:spPr>
          <a:xfrm>
            <a:off x="5531113" y="29252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F3BA402-C0AC-4773-BB4C-516DCF036598}"/>
              </a:ext>
            </a:extLst>
          </p:cNvPr>
          <p:cNvSpPr/>
          <p:nvPr/>
        </p:nvSpPr>
        <p:spPr>
          <a:xfrm>
            <a:off x="6086475" y="237686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265F526-8348-45EB-B186-DAF686357328}"/>
              </a:ext>
            </a:extLst>
          </p:cNvPr>
          <p:cNvSpPr/>
          <p:nvPr/>
        </p:nvSpPr>
        <p:spPr>
          <a:xfrm>
            <a:off x="6599369" y="1296863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99B46D0-C634-4DE8-9805-DC7AA305F1F2}"/>
              </a:ext>
            </a:extLst>
          </p:cNvPr>
          <p:cNvSpPr/>
          <p:nvPr/>
        </p:nvSpPr>
        <p:spPr>
          <a:xfrm>
            <a:off x="6086475" y="183647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6CE351A-F7D3-47F1-BEB8-67960E672B77}"/>
              </a:ext>
            </a:extLst>
          </p:cNvPr>
          <p:cNvSpPr/>
          <p:nvPr/>
        </p:nvSpPr>
        <p:spPr>
          <a:xfrm>
            <a:off x="6610385" y="292194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6C44BA9-7202-4705-834E-8240C21A3DEE}"/>
              </a:ext>
            </a:extLst>
          </p:cNvPr>
          <p:cNvSpPr/>
          <p:nvPr/>
        </p:nvSpPr>
        <p:spPr>
          <a:xfrm rot="5400000">
            <a:off x="10074177" y="264956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03F1E96-8527-4CDD-9D04-536F7F437D4A}"/>
              </a:ext>
            </a:extLst>
          </p:cNvPr>
          <p:cNvSpPr/>
          <p:nvPr/>
        </p:nvSpPr>
        <p:spPr>
          <a:xfrm rot="5400000">
            <a:off x="10071276" y="157948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F9C19CB-4809-487B-994F-451505FEF6C3}"/>
              </a:ext>
            </a:extLst>
          </p:cNvPr>
          <p:cNvSpPr/>
          <p:nvPr/>
        </p:nvSpPr>
        <p:spPr>
          <a:xfrm rot="5400000">
            <a:off x="6872294" y="2106476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D5156B2-90DD-43DB-986A-0D71D73221FA}"/>
              </a:ext>
            </a:extLst>
          </p:cNvPr>
          <p:cNvSpPr/>
          <p:nvPr/>
        </p:nvSpPr>
        <p:spPr>
          <a:xfrm rot="5400000">
            <a:off x="5270633" y="211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2751C4-2D65-43E6-804A-064E7B5E8DC7}"/>
              </a:ext>
            </a:extLst>
          </p:cNvPr>
          <p:cNvGrpSpPr/>
          <p:nvPr/>
        </p:nvGrpSpPr>
        <p:grpSpPr>
          <a:xfrm>
            <a:off x="557596" y="1296851"/>
            <a:ext cx="2157053" cy="1620012"/>
            <a:chOff x="557596" y="1296851"/>
            <a:chExt cx="2157053" cy="1620012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60E6E230-D2F9-47FE-B393-02EB34828E3E}"/>
                </a:ext>
              </a:extLst>
            </p:cNvPr>
            <p:cNvSpPr/>
            <p:nvPr/>
          </p:nvSpPr>
          <p:spPr>
            <a:xfrm>
              <a:off x="558324" y="1296851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1864FA34-4746-4520-9420-95759C4D004C}"/>
                </a:ext>
              </a:extLst>
            </p:cNvPr>
            <p:cNvSpPr/>
            <p:nvPr/>
          </p:nvSpPr>
          <p:spPr>
            <a:xfrm>
              <a:off x="1093180" y="237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F93A500-E912-41D9-AD25-E756F23B6CEE}"/>
                </a:ext>
              </a:extLst>
            </p:cNvPr>
            <p:cNvSpPr/>
            <p:nvPr/>
          </p:nvSpPr>
          <p:spPr>
            <a:xfrm>
              <a:off x="1634649" y="1296863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5C099EEF-7643-4BC4-9F05-7C65B5CB5B05}"/>
                </a:ext>
              </a:extLst>
            </p:cNvPr>
            <p:cNvSpPr/>
            <p:nvPr/>
          </p:nvSpPr>
          <p:spPr>
            <a:xfrm>
              <a:off x="1093180" y="183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A4940057-73E1-48BC-8179-C8D22AE4928D}"/>
                </a:ext>
              </a:extLst>
            </p:cNvPr>
            <p:cNvSpPr/>
            <p:nvPr/>
          </p:nvSpPr>
          <p:spPr>
            <a:xfrm rot="5400000">
              <a:off x="1898049" y="210647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1C681E96-9238-42CB-818F-3001C72BCB8F}"/>
                </a:ext>
              </a:extLst>
            </p:cNvPr>
            <p:cNvSpPr/>
            <p:nvPr/>
          </p:nvSpPr>
          <p:spPr>
            <a:xfrm rot="5400000">
              <a:off x="287596" y="2101526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2373D48-FACA-4665-8950-1DA1E7399D5F}"/>
              </a:ext>
            </a:extLst>
          </p:cNvPr>
          <p:cNvGrpSpPr/>
          <p:nvPr/>
        </p:nvGrpSpPr>
        <p:grpSpPr>
          <a:xfrm>
            <a:off x="2976210" y="1293445"/>
            <a:ext cx="2168775" cy="1624200"/>
            <a:chOff x="2976210" y="1293445"/>
            <a:chExt cx="2168775" cy="1624200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CB93B95-26F3-4449-8D9A-E7DA2645BDBD}"/>
                </a:ext>
              </a:extLst>
            </p:cNvPr>
            <p:cNvSpPr/>
            <p:nvPr/>
          </p:nvSpPr>
          <p:spPr>
            <a:xfrm>
              <a:off x="2976210" y="12934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39B4CC46-89EA-4808-BB72-45E908511177}"/>
                </a:ext>
              </a:extLst>
            </p:cNvPr>
            <p:cNvSpPr/>
            <p:nvPr/>
          </p:nvSpPr>
          <p:spPr>
            <a:xfrm>
              <a:off x="3528650" y="237419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FD616F2-BB3D-4EBF-90C5-9F057E2DBEA5}"/>
                </a:ext>
              </a:extLst>
            </p:cNvPr>
            <p:cNvSpPr/>
            <p:nvPr/>
          </p:nvSpPr>
          <p:spPr>
            <a:xfrm>
              <a:off x="4053268" y="1293457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97D6F2B5-D9C5-446C-9346-54781D0F7E44}"/>
                </a:ext>
              </a:extLst>
            </p:cNvPr>
            <p:cNvSpPr/>
            <p:nvPr/>
          </p:nvSpPr>
          <p:spPr>
            <a:xfrm>
              <a:off x="3528650" y="183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6AEA1820-EC00-4A93-94FE-D7FB95FD3853}"/>
                </a:ext>
              </a:extLst>
            </p:cNvPr>
            <p:cNvSpPr/>
            <p:nvPr/>
          </p:nvSpPr>
          <p:spPr>
            <a:xfrm rot="5400000">
              <a:off x="4334985" y="2103070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846F2F40-D8EA-42FC-A85C-EC78B072F93B}"/>
                </a:ext>
              </a:extLst>
            </p:cNvPr>
            <p:cNvSpPr/>
            <p:nvPr/>
          </p:nvSpPr>
          <p:spPr>
            <a:xfrm rot="5400000">
              <a:off x="2714274" y="2107645"/>
              <a:ext cx="1080000" cy="5400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C11F247-F18A-42BB-AF22-FC287D1BDD97}"/>
              </a:ext>
            </a:extLst>
          </p:cNvPr>
          <p:cNvSpPr/>
          <p:nvPr/>
        </p:nvSpPr>
        <p:spPr>
          <a:xfrm>
            <a:off x="8192263" y="1309485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C9E34A6B-13ED-418D-8329-C2C00A885CD1}"/>
              </a:ext>
            </a:extLst>
          </p:cNvPr>
          <p:cNvSpPr/>
          <p:nvPr/>
        </p:nvSpPr>
        <p:spPr>
          <a:xfrm>
            <a:off x="8190807" y="292030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312677F-1D6C-4173-A11F-26A52A6DDBCA}"/>
              </a:ext>
            </a:extLst>
          </p:cNvPr>
          <p:cNvSpPr/>
          <p:nvPr/>
        </p:nvSpPr>
        <p:spPr>
          <a:xfrm>
            <a:off x="8735911" y="2381438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501D08C-4E48-4CFD-BDD2-0045938F3477}"/>
              </a:ext>
            </a:extLst>
          </p:cNvPr>
          <p:cNvSpPr/>
          <p:nvPr/>
        </p:nvSpPr>
        <p:spPr>
          <a:xfrm>
            <a:off x="9269321" y="1309497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2C0A5C9-3565-4AF4-992B-6AC1452EFB0F}"/>
              </a:ext>
            </a:extLst>
          </p:cNvPr>
          <p:cNvSpPr/>
          <p:nvPr/>
        </p:nvSpPr>
        <p:spPr>
          <a:xfrm>
            <a:off x="8735911" y="184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8F1F7BF-3F90-4FD9-936F-A65715617E6B}"/>
              </a:ext>
            </a:extLst>
          </p:cNvPr>
          <p:cNvSpPr/>
          <p:nvPr/>
        </p:nvSpPr>
        <p:spPr>
          <a:xfrm>
            <a:off x="9270079" y="2916990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C84D0B1-ABC1-44EB-AD77-F575A1F47BF6}"/>
              </a:ext>
            </a:extLst>
          </p:cNvPr>
          <p:cNvSpPr/>
          <p:nvPr/>
        </p:nvSpPr>
        <p:spPr>
          <a:xfrm rot="5400000">
            <a:off x="9541513" y="211105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EEDEA4B-9EB7-473E-B0F9-817E03060631}"/>
              </a:ext>
            </a:extLst>
          </p:cNvPr>
          <p:cNvSpPr/>
          <p:nvPr/>
        </p:nvSpPr>
        <p:spPr>
          <a:xfrm rot="5400000">
            <a:off x="7930327" y="2106101"/>
            <a:ext cx="1080000" cy="54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3BB2FB0A-6C5B-45C1-96BC-6B800ECBE9E1}"/>
              </a:ext>
            </a:extLst>
          </p:cNvPr>
          <p:cNvSpPr/>
          <p:nvPr/>
        </p:nvSpPr>
        <p:spPr>
          <a:xfrm>
            <a:off x="966205" y="188000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5D26F434-C7D1-4C52-83CE-80B3C35B9F71}"/>
              </a:ext>
            </a:extLst>
          </p:cNvPr>
          <p:cNvSpPr/>
          <p:nvPr/>
        </p:nvSpPr>
        <p:spPr>
          <a:xfrm>
            <a:off x="1950119" y="1931523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8B6C50E4-8EEE-4355-A0FC-C321CCBA5B4E}"/>
              </a:ext>
            </a:extLst>
          </p:cNvPr>
          <p:cNvSpPr/>
          <p:nvPr/>
        </p:nvSpPr>
        <p:spPr>
          <a:xfrm>
            <a:off x="5933122" y="272456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AD7CFBA0-51B6-47E5-855A-CA8CA4A75191}"/>
              </a:ext>
            </a:extLst>
          </p:cNvPr>
          <p:cNvSpPr/>
          <p:nvPr/>
        </p:nvSpPr>
        <p:spPr>
          <a:xfrm>
            <a:off x="6892162" y="2669811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18915596-F4A7-4AF4-9FD1-590CAF3FA620}"/>
              </a:ext>
            </a:extLst>
          </p:cNvPr>
          <p:cNvSpPr/>
          <p:nvPr/>
        </p:nvSpPr>
        <p:spPr>
          <a:xfrm>
            <a:off x="5926083" y="1711487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57CD71A4-500F-4B24-A78E-0D4E85254CF4}"/>
              </a:ext>
            </a:extLst>
          </p:cNvPr>
          <p:cNvSpPr/>
          <p:nvPr/>
        </p:nvSpPr>
        <p:spPr>
          <a:xfrm>
            <a:off x="6958410" y="168407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A5538B8A-6585-4BAA-84D4-C26BA71BE21A}"/>
              </a:ext>
            </a:extLst>
          </p:cNvPr>
          <p:cNvSpPr/>
          <p:nvPr/>
        </p:nvSpPr>
        <p:spPr>
          <a:xfrm>
            <a:off x="3801251" y="235941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12E0A0E1-00F5-44BA-8A9B-19D5CBF595EC}"/>
              </a:ext>
            </a:extLst>
          </p:cNvPr>
          <p:cNvSpPr/>
          <p:nvPr/>
        </p:nvSpPr>
        <p:spPr>
          <a:xfrm>
            <a:off x="3379659" y="1656948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C974C1E8-9A08-4618-A507-48D1ADACE471}"/>
              </a:ext>
            </a:extLst>
          </p:cNvPr>
          <p:cNvSpPr/>
          <p:nvPr/>
        </p:nvSpPr>
        <p:spPr>
          <a:xfrm>
            <a:off x="4363573" y="1708462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E04AD1AE-D6F4-4AF7-8ADA-3A774CE9E471}"/>
              </a:ext>
            </a:extLst>
          </p:cNvPr>
          <p:cNvSpPr/>
          <p:nvPr/>
        </p:nvSpPr>
        <p:spPr>
          <a:xfrm>
            <a:off x="8770528" y="2637236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BEDCF5D-EAFA-42F9-8634-48AA5F9FB04B}"/>
              </a:ext>
            </a:extLst>
          </p:cNvPr>
          <p:cNvSpPr/>
          <p:nvPr/>
        </p:nvSpPr>
        <p:spPr>
          <a:xfrm>
            <a:off x="9869510" y="2637300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CB8EE224-5870-4255-A3CB-54A9E06F0C74}"/>
              </a:ext>
            </a:extLst>
          </p:cNvPr>
          <p:cNvSpPr/>
          <p:nvPr/>
        </p:nvSpPr>
        <p:spPr>
          <a:xfrm>
            <a:off x="8763489" y="1624155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682E2CEC-8DD2-4AD2-8B34-4EC2BE3B62BF}"/>
              </a:ext>
            </a:extLst>
          </p:cNvPr>
          <p:cNvSpPr/>
          <p:nvPr/>
        </p:nvSpPr>
        <p:spPr>
          <a:xfrm>
            <a:off x="9865107" y="1601209"/>
            <a:ext cx="446122" cy="4461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35E5CD6-6E8A-47E0-8F1F-BD8040938F8A}"/>
              </a:ext>
            </a:extLst>
          </p:cNvPr>
          <p:cNvSpPr txBox="1"/>
          <p:nvPr/>
        </p:nvSpPr>
        <p:spPr>
          <a:xfrm>
            <a:off x="661071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6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DBE1C58-2070-43B0-ACE7-5E5FFA8C4860}"/>
              </a:ext>
            </a:extLst>
          </p:cNvPr>
          <p:cNvSpPr txBox="1"/>
          <p:nvPr/>
        </p:nvSpPr>
        <p:spPr>
          <a:xfrm>
            <a:off x="1326777" y="33432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Ａ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DBC6A8D-0781-4839-837C-1FD2664F26A7}"/>
              </a:ext>
            </a:extLst>
          </p:cNvPr>
          <p:cNvSpPr txBox="1"/>
          <p:nvPr/>
        </p:nvSpPr>
        <p:spPr>
          <a:xfrm>
            <a:off x="3516285" y="29545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Ｂ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D806E1B-3428-4178-89D3-E51886A81C63}"/>
              </a:ext>
            </a:extLst>
          </p:cNvPr>
          <p:cNvSpPr txBox="1"/>
          <p:nvPr/>
        </p:nvSpPr>
        <p:spPr>
          <a:xfrm>
            <a:off x="9097299" y="31932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Ｄ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EB41C4B-2506-4ABA-9DF2-4F97E498C0EC}"/>
              </a:ext>
            </a:extLst>
          </p:cNvPr>
          <p:cNvSpPr txBox="1"/>
          <p:nvPr/>
        </p:nvSpPr>
        <p:spPr>
          <a:xfrm>
            <a:off x="6154993" y="30990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Ｃ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EFA2089C-1339-4D88-9283-5504BCFC89F4}"/>
              </a:ext>
            </a:extLst>
          </p:cNvPr>
          <p:cNvSpPr txBox="1"/>
          <p:nvPr/>
        </p:nvSpPr>
        <p:spPr>
          <a:xfrm>
            <a:off x="2836044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6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D83E018-CE3B-4724-9535-66CCEAE27644}"/>
              </a:ext>
            </a:extLst>
          </p:cNvPr>
          <p:cNvSpPr txBox="1"/>
          <p:nvPr/>
        </p:nvSpPr>
        <p:spPr>
          <a:xfrm>
            <a:off x="5476924" y="80509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8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C2A4D7C-253C-4176-B9E5-C3F69B54C590}"/>
              </a:ext>
            </a:extLst>
          </p:cNvPr>
          <p:cNvSpPr txBox="1"/>
          <p:nvPr/>
        </p:nvSpPr>
        <p:spPr>
          <a:xfrm>
            <a:off x="8398347" y="805093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たたみ</a:t>
            </a:r>
            <a:r>
              <a:rPr kumimoji="1" lang="en-US" altLang="ja-JP" sz="3200" dirty="0"/>
              <a:t>10</a:t>
            </a:r>
            <a:r>
              <a:rPr kumimoji="1" lang="ja-JP" altLang="en-US" sz="3200" dirty="0"/>
              <a:t>枚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CEB3AFA-F13A-4954-A1E8-83D11EFAB38C}"/>
              </a:ext>
            </a:extLst>
          </p:cNvPr>
          <p:cNvSpPr txBox="1"/>
          <p:nvPr/>
        </p:nvSpPr>
        <p:spPr>
          <a:xfrm>
            <a:off x="1158022" y="290227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２人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1296D09-430E-452D-B15B-C59378C0149F}"/>
              </a:ext>
            </a:extLst>
          </p:cNvPr>
          <p:cNvSpPr txBox="1"/>
          <p:nvPr/>
        </p:nvSpPr>
        <p:spPr>
          <a:xfrm>
            <a:off x="3641018" y="290320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602D6BB-D482-4434-8750-C7DA850B34D8}"/>
              </a:ext>
            </a:extLst>
          </p:cNvPr>
          <p:cNvSpPr txBox="1"/>
          <p:nvPr/>
        </p:nvSpPr>
        <p:spPr>
          <a:xfrm>
            <a:off x="6172461" y="341612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A83BEBE-AA39-4192-A758-134EB6054548}"/>
              </a:ext>
            </a:extLst>
          </p:cNvPr>
          <p:cNvSpPr txBox="1"/>
          <p:nvPr/>
        </p:nvSpPr>
        <p:spPr>
          <a:xfrm>
            <a:off x="9295223" y="340344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4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9572C2C-81A2-401F-9C9D-21CC1A7A2387}"/>
              </a:ext>
            </a:extLst>
          </p:cNvPr>
          <p:cNvSpPr txBox="1"/>
          <p:nvPr/>
        </p:nvSpPr>
        <p:spPr>
          <a:xfrm>
            <a:off x="137200" y="-6951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どの部屋がこんでいるのかな。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1DB49838-3D75-4C27-9AE6-00B3869CA393}"/>
              </a:ext>
            </a:extLst>
          </p:cNvPr>
          <p:cNvSpPr txBox="1"/>
          <p:nvPr/>
        </p:nvSpPr>
        <p:spPr>
          <a:xfrm>
            <a:off x="809006" y="4201010"/>
            <a:ext cx="10341293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へやの広さが同じとき・・くらべられる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6E60765F-2CA3-4417-BA41-2ABE2592E09B}"/>
              </a:ext>
            </a:extLst>
          </p:cNvPr>
          <p:cNvSpPr txBox="1"/>
          <p:nvPr/>
        </p:nvSpPr>
        <p:spPr>
          <a:xfrm>
            <a:off x="827596" y="5300943"/>
            <a:ext cx="10341293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へやの人数が同じとき・・くらべられる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FCAA0D7-E65B-4483-94FB-4842757DFDDB}"/>
              </a:ext>
            </a:extLst>
          </p:cNvPr>
          <p:cNvSpPr/>
          <p:nvPr/>
        </p:nvSpPr>
        <p:spPr>
          <a:xfrm>
            <a:off x="457200" y="334327"/>
            <a:ext cx="4775302" cy="31309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504813BA-F8DF-4E08-8DDD-95AE2F75B3A6}"/>
              </a:ext>
            </a:extLst>
          </p:cNvPr>
          <p:cNvSpPr/>
          <p:nvPr/>
        </p:nvSpPr>
        <p:spPr>
          <a:xfrm>
            <a:off x="5375451" y="314546"/>
            <a:ext cx="5929827" cy="368635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8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4" grpId="0" animBg="1"/>
      <p:bldP spid="9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1350</Words>
  <Application>Microsoft Office PowerPoint</Application>
  <PresentationFormat>ワイド画面</PresentationFormat>
  <Paragraphs>397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1" baseType="lpstr">
      <vt:lpstr>AR丸ゴシック体M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信也 高田</dc:creator>
  <cp:lastModifiedBy>信也 高田</cp:lastModifiedBy>
  <cp:revision>110</cp:revision>
  <dcterms:created xsi:type="dcterms:W3CDTF">2020-11-20T04:42:06Z</dcterms:created>
  <dcterms:modified xsi:type="dcterms:W3CDTF">2021-03-03T09:23:40Z</dcterms:modified>
</cp:coreProperties>
</file>